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23"/>
  </p:notesMasterIdLst>
  <p:sldIdLst>
    <p:sldId id="313" r:id="rId5"/>
    <p:sldId id="308" r:id="rId6"/>
    <p:sldId id="307" r:id="rId7"/>
    <p:sldId id="310" r:id="rId8"/>
    <p:sldId id="314" r:id="rId9"/>
    <p:sldId id="315" r:id="rId10"/>
    <p:sldId id="316" r:id="rId11"/>
    <p:sldId id="317" r:id="rId12"/>
    <p:sldId id="318" r:id="rId13"/>
    <p:sldId id="319" r:id="rId14"/>
    <p:sldId id="320" r:id="rId15"/>
    <p:sldId id="321" r:id="rId16"/>
    <p:sldId id="322" r:id="rId17"/>
    <p:sldId id="324" r:id="rId18"/>
    <p:sldId id="323" r:id="rId19"/>
    <p:sldId id="325" r:id="rId20"/>
    <p:sldId id="311" r:id="rId21"/>
    <p:sldId id="312" r:id="rId22"/>
  </p:sldIdLst>
  <p:sldSz cx="12192000" cy="6858000"/>
  <p:notesSz cx="6858000" cy="9144000"/>
  <p:defaultTextStyle>
    <a:defPPr>
      <a:defRPr lang="en-US"/>
    </a:defPPr>
    <a:lvl1pPr marL="0" algn="l" defTabSz="882816" rtl="0" eaLnBrk="1" latinLnBrk="0" hangingPunct="1">
      <a:defRPr sz="1738" kern="1200">
        <a:solidFill>
          <a:schemeClr val="tx1"/>
        </a:solidFill>
        <a:latin typeface="+mn-lt"/>
        <a:ea typeface="+mn-ea"/>
        <a:cs typeface="+mn-cs"/>
      </a:defRPr>
    </a:lvl1pPr>
    <a:lvl2pPr marL="441407" algn="l" defTabSz="882816" rtl="0" eaLnBrk="1" latinLnBrk="0" hangingPunct="1">
      <a:defRPr sz="1738" kern="1200">
        <a:solidFill>
          <a:schemeClr val="tx1"/>
        </a:solidFill>
        <a:latin typeface="+mn-lt"/>
        <a:ea typeface="+mn-ea"/>
        <a:cs typeface="+mn-cs"/>
      </a:defRPr>
    </a:lvl2pPr>
    <a:lvl3pPr marL="882816" algn="l" defTabSz="882816" rtl="0" eaLnBrk="1" latinLnBrk="0" hangingPunct="1">
      <a:defRPr sz="1738" kern="1200">
        <a:solidFill>
          <a:schemeClr val="tx1"/>
        </a:solidFill>
        <a:latin typeface="+mn-lt"/>
        <a:ea typeface="+mn-ea"/>
        <a:cs typeface="+mn-cs"/>
      </a:defRPr>
    </a:lvl3pPr>
    <a:lvl4pPr marL="1324222" algn="l" defTabSz="882816" rtl="0" eaLnBrk="1" latinLnBrk="0" hangingPunct="1">
      <a:defRPr sz="1738" kern="1200">
        <a:solidFill>
          <a:schemeClr val="tx1"/>
        </a:solidFill>
        <a:latin typeface="+mn-lt"/>
        <a:ea typeface="+mn-ea"/>
        <a:cs typeface="+mn-cs"/>
      </a:defRPr>
    </a:lvl4pPr>
    <a:lvl5pPr marL="1765630" algn="l" defTabSz="882816" rtl="0" eaLnBrk="1" latinLnBrk="0" hangingPunct="1">
      <a:defRPr sz="1738" kern="1200">
        <a:solidFill>
          <a:schemeClr val="tx1"/>
        </a:solidFill>
        <a:latin typeface="+mn-lt"/>
        <a:ea typeface="+mn-ea"/>
        <a:cs typeface="+mn-cs"/>
      </a:defRPr>
    </a:lvl5pPr>
    <a:lvl6pPr marL="2207038" algn="l" defTabSz="882816" rtl="0" eaLnBrk="1" latinLnBrk="0" hangingPunct="1">
      <a:defRPr sz="1738" kern="1200">
        <a:solidFill>
          <a:schemeClr val="tx1"/>
        </a:solidFill>
        <a:latin typeface="+mn-lt"/>
        <a:ea typeface="+mn-ea"/>
        <a:cs typeface="+mn-cs"/>
      </a:defRPr>
    </a:lvl6pPr>
    <a:lvl7pPr marL="2648446" algn="l" defTabSz="882816" rtl="0" eaLnBrk="1" latinLnBrk="0" hangingPunct="1">
      <a:defRPr sz="1738" kern="1200">
        <a:solidFill>
          <a:schemeClr val="tx1"/>
        </a:solidFill>
        <a:latin typeface="+mn-lt"/>
        <a:ea typeface="+mn-ea"/>
        <a:cs typeface="+mn-cs"/>
      </a:defRPr>
    </a:lvl7pPr>
    <a:lvl8pPr marL="3089853" algn="l" defTabSz="882816" rtl="0" eaLnBrk="1" latinLnBrk="0" hangingPunct="1">
      <a:defRPr sz="1738" kern="1200">
        <a:solidFill>
          <a:schemeClr val="tx1"/>
        </a:solidFill>
        <a:latin typeface="+mn-lt"/>
        <a:ea typeface="+mn-ea"/>
        <a:cs typeface="+mn-cs"/>
      </a:defRPr>
    </a:lvl8pPr>
    <a:lvl9pPr marL="3531260" algn="l" defTabSz="882816" rtl="0" eaLnBrk="1" latinLnBrk="0" hangingPunct="1">
      <a:defRPr sz="173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7" userDrawn="1">
          <p15:clr>
            <a:srgbClr val="A4A3A4"/>
          </p15:clr>
        </p15:guide>
        <p15:guide id="3" orient="horz" pos="316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97" autoAdjust="0"/>
    <p:restoredTop sz="95019" autoAdjust="0"/>
  </p:normalViewPr>
  <p:slideViewPr>
    <p:cSldViewPr snapToGrid="0">
      <p:cViewPr varScale="1">
        <p:scale>
          <a:sx n="108" d="100"/>
          <a:sy n="108" d="100"/>
        </p:scale>
        <p:origin x="232" y="736"/>
      </p:cViewPr>
      <p:guideLst>
        <p:guide orient="horz" pos="1392"/>
        <p:guide pos="7057"/>
        <p:guide orient="horz" pos="316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2/22/23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882816" rtl="0" eaLnBrk="1" latinLnBrk="0" hangingPunct="1">
      <a:defRPr sz="1159" kern="1200">
        <a:solidFill>
          <a:schemeClr val="tx1"/>
        </a:solidFill>
        <a:latin typeface="+mn-lt"/>
        <a:ea typeface="+mn-ea"/>
        <a:cs typeface="+mn-cs"/>
      </a:defRPr>
    </a:lvl1pPr>
    <a:lvl2pPr marL="441407" algn="l" defTabSz="882816" rtl="0" eaLnBrk="1" latinLnBrk="0" hangingPunct="1">
      <a:defRPr sz="1159" kern="1200">
        <a:solidFill>
          <a:schemeClr val="tx1"/>
        </a:solidFill>
        <a:latin typeface="+mn-lt"/>
        <a:ea typeface="+mn-ea"/>
        <a:cs typeface="+mn-cs"/>
      </a:defRPr>
    </a:lvl2pPr>
    <a:lvl3pPr marL="882816" algn="l" defTabSz="882816" rtl="0" eaLnBrk="1" latinLnBrk="0" hangingPunct="1">
      <a:defRPr sz="1159" kern="1200">
        <a:solidFill>
          <a:schemeClr val="tx1"/>
        </a:solidFill>
        <a:latin typeface="+mn-lt"/>
        <a:ea typeface="+mn-ea"/>
        <a:cs typeface="+mn-cs"/>
      </a:defRPr>
    </a:lvl3pPr>
    <a:lvl4pPr marL="1324222" algn="l" defTabSz="882816" rtl="0" eaLnBrk="1" latinLnBrk="0" hangingPunct="1">
      <a:defRPr sz="1159" kern="1200">
        <a:solidFill>
          <a:schemeClr val="tx1"/>
        </a:solidFill>
        <a:latin typeface="+mn-lt"/>
        <a:ea typeface="+mn-ea"/>
        <a:cs typeface="+mn-cs"/>
      </a:defRPr>
    </a:lvl4pPr>
    <a:lvl5pPr marL="1765630" algn="l" defTabSz="882816" rtl="0" eaLnBrk="1" latinLnBrk="0" hangingPunct="1">
      <a:defRPr sz="1159" kern="1200">
        <a:solidFill>
          <a:schemeClr val="tx1"/>
        </a:solidFill>
        <a:latin typeface="+mn-lt"/>
        <a:ea typeface="+mn-ea"/>
        <a:cs typeface="+mn-cs"/>
      </a:defRPr>
    </a:lvl5pPr>
    <a:lvl6pPr marL="2207038" algn="l" defTabSz="882816" rtl="0" eaLnBrk="1" latinLnBrk="0" hangingPunct="1">
      <a:defRPr sz="1159" kern="1200">
        <a:solidFill>
          <a:schemeClr val="tx1"/>
        </a:solidFill>
        <a:latin typeface="+mn-lt"/>
        <a:ea typeface="+mn-ea"/>
        <a:cs typeface="+mn-cs"/>
      </a:defRPr>
    </a:lvl6pPr>
    <a:lvl7pPr marL="2648446" algn="l" defTabSz="882816" rtl="0" eaLnBrk="1" latinLnBrk="0" hangingPunct="1">
      <a:defRPr sz="1159" kern="1200">
        <a:solidFill>
          <a:schemeClr val="tx1"/>
        </a:solidFill>
        <a:latin typeface="+mn-lt"/>
        <a:ea typeface="+mn-ea"/>
        <a:cs typeface="+mn-cs"/>
      </a:defRPr>
    </a:lvl7pPr>
    <a:lvl8pPr marL="3089853" algn="l" defTabSz="882816" rtl="0" eaLnBrk="1" latinLnBrk="0" hangingPunct="1">
      <a:defRPr sz="1159" kern="1200">
        <a:solidFill>
          <a:schemeClr val="tx1"/>
        </a:solidFill>
        <a:latin typeface="+mn-lt"/>
        <a:ea typeface="+mn-ea"/>
        <a:cs typeface="+mn-cs"/>
      </a:defRPr>
    </a:lvl8pPr>
    <a:lvl9pPr marL="3531260" algn="l" defTabSz="882816" rtl="0" eaLnBrk="1" latinLnBrk="0" hangingPunct="1">
      <a:defRPr sz="115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59976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122364"/>
            <a:ext cx="9144000" cy="2387600"/>
          </a:xfrm>
        </p:spPr>
        <p:txBody>
          <a:bodyPr anchor="b"/>
          <a:lstStyle>
            <a:lvl1pPr algn="l">
              <a:defRPr sz="5781"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1" y="3602039"/>
            <a:ext cx="9144000" cy="1655761"/>
          </a:xfrm>
        </p:spPr>
        <p:txBody>
          <a:bodyPr/>
          <a:lstStyle>
            <a:lvl1pPr marL="0" indent="0" algn="l">
              <a:buNone/>
              <a:defRPr sz="2312"/>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1" y="1114052"/>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4"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4"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51"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51"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71"/>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3"/>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8" y="804675"/>
            <a:ext cx="4434840" cy="886968"/>
          </a:xfrm>
        </p:spPr>
        <p:txBody>
          <a:bodyPr anchor="b"/>
          <a:lstStyle>
            <a:lvl1pPr algn="l">
              <a:defRPr sz="5204"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1801369"/>
            <a:ext cx="4434840" cy="4754881"/>
          </a:xfrm>
        </p:spPr>
        <p:txBody>
          <a:bodyPr>
            <a:normAutofit/>
          </a:bodyPr>
          <a:lstStyle>
            <a:lvl1pPr marL="0" indent="0" algn="l">
              <a:lnSpc>
                <a:spcPct val="110000"/>
              </a:lnSpc>
              <a:buNone/>
              <a:defRPr sz="1927"/>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108961"/>
            <a:ext cx="5221223" cy="3447287"/>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6" y="301753"/>
            <a:ext cx="2459735"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4" y="301753"/>
            <a:ext cx="2459735"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2" y="407499"/>
            <a:ext cx="1952280"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8" y="1972581"/>
            <a:ext cx="2290064"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4"/>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7" y="4018982"/>
            <a:ext cx="3854162"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2" y="585217"/>
            <a:ext cx="5276087" cy="2276857"/>
          </a:xfrm>
        </p:spPr>
        <p:txBody>
          <a:bodyPr anchor="b"/>
          <a:lstStyle>
            <a:lvl1pPr algn="r">
              <a:defRPr sz="4625" b="1" cap="all" spc="385"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9" y="185953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4" y="31468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2" y="3127249"/>
            <a:ext cx="5276087" cy="1124712"/>
          </a:xfrm>
        </p:spPr>
        <p:txBody>
          <a:bodyPr/>
          <a:lstStyle>
            <a:lvl1pPr marL="0" indent="0" algn="r">
              <a:buNone/>
              <a:defRPr sz="1734">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083"/>
            </a:lvl1pPr>
            <a:lvl2pPr>
              <a:defRPr sz="2699"/>
            </a:lvl2pPr>
            <a:lvl3pPr>
              <a:defRPr sz="2312"/>
            </a:lvl3pPr>
            <a:lvl4pPr>
              <a:defRPr sz="1927"/>
            </a:lvl4pPr>
            <a:lvl5pPr>
              <a:defRPr sz="1927"/>
            </a:lvl5pPr>
            <a:lvl6pPr>
              <a:defRPr sz="1927"/>
            </a:lvl6pPr>
            <a:lvl7pPr>
              <a:defRPr sz="1927"/>
            </a:lvl7pPr>
            <a:lvl8pPr>
              <a:defRPr sz="1927"/>
            </a:lvl8pPr>
            <a:lvl9pPr>
              <a:defRPr sz="1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083"/>
            </a:lvl1pPr>
            <a:lvl2pPr marL="440529" indent="0">
              <a:buNone/>
              <a:defRPr sz="2699"/>
            </a:lvl2pPr>
            <a:lvl3pPr marL="881060" indent="0">
              <a:buNone/>
              <a:defRPr sz="2312"/>
            </a:lvl3pPr>
            <a:lvl4pPr marL="1321590" indent="0">
              <a:buNone/>
              <a:defRPr sz="1927"/>
            </a:lvl4pPr>
            <a:lvl5pPr marL="1762120" indent="0">
              <a:buNone/>
              <a:defRPr sz="1927"/>
            </a:lvl5pPr>
            <a:lvl6pPr marL="2202649" indent="0">
              <a:buNone/>
              <a:defRPr sz="1927"/>
            </a:lvl6pPr>
            <a:lvl7pPr marL="2643180" indent="0">
              <a:buNone/>
              <a:defRPr sz="1927"/>
            </a:lvl7pPr>
            <a:lvl8pPr marL="3083710" indent="0">
              <a:buNone/>
              <a:defRPr sz="1927"/>
            </a:lvl8pPr>
            <a:lvl9pPr marL="3524240" indent="0">
              <a:buNone/>
              <a:defRPr sz="1927"/>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9" y="594360"/>
            <a:ext cx="6272784" cy="2843785"/>
          </a:xfrm>
        </p:spPr>
        <p:txBody>
          <a:bodyPr anchor="b"/>
          <a:lstStyle>
            <a:lvl1pPr algn="l">
              <a:defRPr sz="5204"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9"/>
            <a:ext cx="5093208" cy="1197863"/>
          </a:xfrm>
        </p:spPr>
        <p:txBody>
          <a:bodyPr>
            <a:normAutofit/>
          </a:bodyPr>
          <a:lstStyle>
            <a:lvl1pPr marL="0" indent="0" algn="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3" y="3496324"/>
            <a:ext cx="0" cy="3352799"/>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3"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sz="1781"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3" y="3198267"/>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3" y="2530061"/>
            <a:ext cx="3707972" cy="3707970"/>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542"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7" y="585217"/>
            <a:ext cx="5833873" cy="2276857"/>
          </a:xfrm>
        </p:spPr>
        <p:txBody>
          <a:bodyPr anchor="b"/>
          <a:lstStyle>
            <a:lvl1pPr algn="r">
              <a:defRPr sz="5781" b="1" cap="all" spc="385"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7" y="3127250"/>
            <a:ext cx="5833873" cy="3118104"/>
          </a:xfrm>
        </p:spPr>
        <p:txBody>
          <a:bodyPr/>
          <a:lstStyle>
            <a:lvl1pPr marL="0" indent="0" algn="r">
              <a:buNone/>
              <a:defRPr sz="1734">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7" y="25309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9" y="6031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7" y="1665521"/>
            <a:ext cx="4266960" cy="4266969"/>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3" y="1335025"/>
            <a:ext cx="6190487" cy="1179575"/>
          </a:xfrm>
        </p:spPr>
        <p:txBody>
          <a:bodyPr lIns="91440" tIns="45720" rIns="91440" bIns="45720" anchor="b"/>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9"/>
            <a:ext cx="6190487" cy="3346704"/>
          </a:xfrm>
        </p:spPr>
        <p:txBody>
          <a:bodyPr/>
          <a:lstStyle>
            <a:lvl1pPr marL="0" indent="0">
              <a:lnSpc>
                <a:spcPct val="110000"/>
              </a:lnSpc>
              <a:buNone/>
              <a:defRPr sz="1927"/>
            </a:lvl1pPr>
            <a:lvl2pPr marL="220265">
              <a:defRPr sz="1734"/>
            </a:lvl2pPr>
            <a:lvl3pPr marL="440529">
              <a:defRPr sz="1542"/>
            </a:lvl3pPr>
            <a:lvl4pPr marL="660795">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5" y="621794"/>
            <a:ext cx="4114799"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1"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2" y="178001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463039"/>
            <a:ext cx="9144000" cy="2340865"/>
          </a:xfrm>
        </p:spPr>
        <p:txBody>
          <a:bodyPr anchor="b">
            <a:normAutofit/>
          </a:bodyPr>
          <a:lstStyle>
            <a:lvl1pPr algn="ctr">
              <a:defRPr sz="5781"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6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7" y="251584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5" y="2787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70" y="2633449"/>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5" y="3083341"/>
            <a:ext cx="95759" cy="9576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sz="1781"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6" y="349287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8" y="841250"/>
            <a:ext cx="4434840" cy="3236976"/>
          </a:xfrm>
        </p:spPr>
        <p:txBody>
          <a:bodyPr anchor="b"/>
          <a:lstStyle>
            <a:lvl1pPr algn="l">
              <a:lnSpc>
                <a:spcPct val="110000"/>
              </a:lnSpc>
              <a:spcBef>
                <a:spcPts val="964"/>
              </a:spcBef>
              <a:defRPr sz="3468"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4498847"/>
            <a:ext cx="4434835" cy="510475"/>
          </a:xfrm>
        </p:spPr>
        <p:txBody>
          <a:bodyPr/>
          <a:lstStyle>
            <a:lvl1pPr marL="0" indent="0" algn="l">
              <a:lnSpc>
                <a:spcPct val="110000"/>
              </a:lnSpc>
              <a:buNone/>
              <a:defRPr sz="1734"/>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01753"/>
            <a:ext cx="5221223" cy="6263641"/>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4" y="365126"/>
            <a:ext cx="10771632" cy="1325564"/>
          </a:xfrm>
        </p:spPr>
        <p:txBody>
          <a:bodyPr/>
          <a:lstStyle>
            <a:lvl1pPr>
              <a:defRPr sz="5204"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4" y="1825626"/>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2" y="841251"/>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5" y="344084"/>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4"/>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4"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51"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3" y="365126"/>
            <a:ext cx="10515599"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3" y="1825626"/>
            <a:ext cx="105155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156" b="1" i="0" cap="all" spc="96"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2" y="6356354"/>
            <a:ext cx="4114799" cy="365125"/>
          </a:xfrm>
          <a:prstGeom prst="rect">
            <a:avLst/>
          </a:prstGeom>
        </p:spPr>
        <p:txBody>
          <a:bodyPr vert="horz" lIns="91440" tIns="45720" rIns="91440" bIns="45720" rtlCol="0" anchor="ctr"/>
          <a:lstStyle>
            <a:lvl1pPr algn="ctr">
              <a:defRPr sz="1156" b="1" i="0" cap="all" spc="96"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2" y="6356354"/>
            <a:ext cx="2743200" cy="365125"/>
          </a:xfrm>
          <a:prstGeom prst="rect">
            <a:avLst/>
          </a:prstGeom>
        </p:spPr>
        <p:txBody>
          <a:bodyPr vert="horz" lIns="91440" tIns="45720" rIns="91440" bIns="45720" rtlCol="0" anchor="ctr"/>
          <a:lstStyle>
            <a:lvl1pPr algn="r">
              <a:defRPr sz="1156" b="1" i="0" cap="all" spc="96"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881060" rtl="0" eaLnBrk="1" latinLnBrk="0" hangingPunct="1">
        <a:lnSpc>
          <a:spcPct val="90000"/>
        </a:lnSpc>
        <a:spcBef>
          <a:spcPct val="0"/>
        </a:spcBef>
        <a:buNone/>
        <a:defRPr sz="4240" kern="1200">
          <a:solidFill>
            <a:schemeClr val="tx1"/>
          </a:solidFill>
          <a:latin typeface="+mj-lt"/>
          <a:ea typeface="+mj-ea"/>
          <a:cs typeface="+mj-cs"/>
        </a:defRPr>
      </a:lvl1pPr>
    </p:titleStyle>
    <p:bodyStyle>
      <a:lvl1pPr marL="220265" indent="-220265" algn="l" defTabSz="881060" rtl="0" eaLnBrk="1" latinLnBrk="0" hangingPunct="1">
        <a:lnSpc>
          <a:spcPct val="90000"/>
        </a:lnSpc>
        <a:spcBef>
          <a:spcPts val="964"/>
        </a:spcBef>
        <a:buFont typeface="Arial" panose="020B0604020202020204" pitchFamily="34" charset="0"/>
        <a:buChar char="•"/>
        <a:defRPr sz="2699" kern="1200">
          <a:solidFill>
            <a:schemeClr val="tx1"/>
          </a:solidFill>
          <a:latin typeface="+mn-lt"/>
          <a:ea typeface="+mn-ea"/>
          <a:cs typeface="+mn-cs"/>
        </a:defRPr>
      </a:lvl1pPr>
      <a:lvl2pPr marL="660795" indent="-220265" algn="l" defTabSz="881060" rtl="0" eaLnBrk="1" latinLnBrk="0" hangingPunct="1">
        <a:lnSpc>
          <a:spcPct val="90000"/>
        </a:lnSpc>
        <a:spcBef>
          <a:spcPts val="482"/>
        </a:spcBef>
        <a:buFont typeface="Arial" panose="020B0604020202020204" pitchFamily="34" charset="0"/>
        <a:buChar char="•"/>
        <a:defRPr sz="2312" kern="1200">
          <a:solidFill>
            <a:schemeClr val="tx1"/>
          </a:solidFill>
          <a:latin typeface="+mn-lt"/>
          <a:ea typeface="+mn-ea"/>
          <a:cs typeface="+mn-cs"/>
        </a:defRPr>
      </a:lvl2pPr>
      <a:lvl3pPr marL="1101324" indent="-220265" algn="l" defTabSz="881060" rtl="0" eaLnBrk="1" latinLnBrk="0" hangingPunct="1">
        <a:lnSpc>
          <a:spcPct val="90000"/>
        </a:lnSpc>
        <a:spcBef>
          <a:spcPts val="482"/>
        </a:spcBef>
        <a:buFont typeface="Arial" panose="020B0604020202020204" pitchFamily="34" charset="0"/>
        <a:buChar char="•"/>
        <a:defRPr sz="1927" kern="1200">
          <a:solidFill>
            <a:schemeClr val="tx1"/>
          </a:solidFill>
          <a:latin typeface="+mn-lt"/>
          <a:ea typeface="+mn-ea"/>
          <a:cs typeface="+mn-cs"/>
        </a:defRPr>
      </a:lvl3pPr>
      <a:lvl4pPr marL="154185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4pPr>
      <a:lvl5pPr marL="198238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5pPr>
      <a:lvl6pPr marL="242291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6pPr>
      <a:lvl7pPr marL="286344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7pPr>
      <a:lvl8pPr marL="330397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8pPr>
      <a:lvl9pPr marL="374450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9pPr>
    </p:bodyStyle>
    <p:otherStyle>
      <a:defPPr>
        <a:defRPr lang="en-US"/>
      </a:defPPr>
      <a:lvl1pPr marL="0" algn="l" defTabSz="881060" rtl="0" eaLnBrk="1" latinLnBrk="0" hangingPunct="1">
        <a:defRPr sz="1734" kern="1200">
          <a:solidFill>
            <a:schemeClr val="tx1"/>
          </a:solidFill>
          <a:latin typeface="+mn-lt"/>
          <a:ea typeface="+mn-ea"/>
          <a:cs typeface="+mn-cs"/>
        </a:defRPr>
      </a:lvl1pPr>
      <a:lvl2pPr marL="440529" algn="l" defTabSz="881060" rtl="0" eaLnBrk="1" latinLnBrk="0" hangingPunct="1">
        <a:defRPr sz="1734" kern="1200">
          <a:solidFill>
            <a:schemeClr val="tx1"/>
          </a:solidFill>
          <a:latin typeface="+mn-lt"/>
          <a:ea typeface="+mn-ea"/>
          <a:cs typeface="+mn-cs"/>
        </a:defRPr>
      </a:lvl2pPr>
      <a:lvl3pPr marL="881060" algn="l" defTabSz="881060" rtl="0" eaLnBrk="1" latinLnBrk="0" hangingPunct="1">
        <a:defRPr sz="1734" kern="1200">
          <a:solidFill>
            <a:schemeClr val="tx1"/>
          </a:solidFill>
          <a:latin typeface="+mn-lt"/>
          <a:ea typeface="+mn-ea"/>
          <a:cs typeface="+mn-cs"/>
        </a:defRPr>
      </a:lvl3pPr>
      <a:lvl4pPr marL="1321590" algn="l" defTabSz="881060" rtl="0" eaLnBrk="1" latinLnBrk="0" hangingPunct="1">
        <a:defRPr sz="1734" kern="1200">
          <a:solidFill>
            <a:schemeClr val="tx1"/>
          </a:solidFill>
          <a:latin typeface="+mn-lt"/>
          <a:ea typeface="+mn-ea"/>
          <a:cs typeface="+mn-cs"/>
        </a:defRPr>
      </a:lvl4pPr>
      <a:lvl5pPr marL="1762120" algn="l" defTabSz="881060" rtl="0" eaLnBrk="1" latinLnBrk="0" hangingPunct="1">
        <a:defRPr sz="1734" kern="1200">
          <a:solidFill>
            <a:schemeClr val="tx1"/>
          </a:solidFill>
          <a:latin typeface="+mn-lt"/>
          <a:ea typeface="+mn-ea"/>
          <a:cs typeface="+mn-cs"/>
        </a:defRPr>
      </a:lvl5pPr>
      <a:lvl6pPr marL="2202649" algn="l" defTabSz="881060" rtl="0" eaLnBrk="1" latinLnBrk="0" hangingPunct="1">
        <a:defRPr sz="1734" kern="1200">
          <a:solidFill>
            <a:schemeClr val="tx1"/>
          </a:solidFill>
          <a:latin typeface="+mn-lt"/>
          <a:ea typeface="+mn-ea"/>
          <a:cs typeface="+mn-cs"/>
        </a:defRPr>
      </a:lvl6pPr>
      <a:lvl7pPr marL="2643180" algn="l" defTabSz="881060" rtl="0" eaLnBrk="1" latinLnBrk="0" hangingPunct="1">
        <a:defRPr sz="1734" kern="1200">
          <a:solidFill>
            <a:schemeClr val="tx1"/>
          </a:solidFill>
          <a:latin typeface="+mn-lt"/>
          <a:ea typeface="+mn-ea"/>
          <a:cs typeface="+mn-cs"/>
        </a:defRPr>
      </a:lvl7pPr>
      <a:lvl8pPr marL="3083710" algn="l" defTabSz="881060" rtl="0" eaLnBrk="1" latinLnBrk="0" hangingPunct="1">
        <a:defRPr sz="1734" kern="1200">
          <a:solidFill>
            <a:schemeClr val="tx1"/>
          </a:solidFill>
          <a:latin typeface="+mn-lt"/>
          <a:ea typeface="+mn-ea"/>
          <a:cs typeface="+mn-cs"/>
        </a:defRPr>
      </a:lvl8pPr>
      <a:lvl9pPr marL="3524240" algn="l" defTabSz="881060" rtl="0" eaLnBrk="1" latinLnBrk="0" hangingPunct="1">
        <a:defRPr sz="1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a:xfrm>
            <a:off x="4754111" y="3730635"/>
            <a:ext cx="2190877" cy="728789"/>
          </a:xfrm>
        </p:spPr>
        <p:txBody>
          <a:bodyPr>
            <a:normAutofit/>
          </a:bodyPr>
          <a:lstStyle/>
          <a:p>
            <a:pPr algn="ctr"/>
            <a:r>
              <a:rPr lang="en-US" sz="3200" u="sng"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1448788" y="332544"/>
            <a:ext cx="9010880" cy="728789"/>
          </a:xfrm>
        </p:spPr>
        <p:txBody>
          <a:bodyPr/>
          <a:lstStyle/>
          <a:p>
            <a:r>
              <a:rPr lang="en-US" sz="3600" dirty="0">
                <a:solidFill>
                  <a:schemeClr val="bg2">
                    <a:lumMod val="50000"/>
                  </a:schemeClr>
                </a:solidFill>
              </a:rPr>
              <a:t>UNIVERSITY MANAGEMENT SYSTEM</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a:t>
            </a:fld>
            <a:endParaRPr lang="en-US" dirty="0"/>
          </a:p>
        </p:txBody>
      </p:sp>
      <p:pic>
        <p:nvPicPr>
          <p:cNvPr id="8" name="Picture 7">
            <a:extLst>
              <a:ext uri="{FF2B5EF4-FFF2-40B4-BE49-F238E27FC236}">
                <a16:creationId xmlns:a16="http://schemas.microsoft.com/office/drawing/2014/main" id="{EEB15ACB-E811-294D-AE7C-8D2177ECC80C}"/>
              </a:ext>
            </a:extLst>
          </p:cNvPr>
          <p:cNvPicPr>
            <a:picLocks noChangeAspect="1"/>
          </p:cNvPicPr>
          <p:nvPr/>
        </p:nvPicPr>
        <p:blipFill>
          <a:blip r:embed="rId2"/>
          <a:stretch>
            <a:fillRect/>
          </a:stretch>
        </p:blipFill>
        <p:spPr>
          <a:xfrm>
            <a:off x="4963468" y="1422272"/>
            <a:ext cx="1981520" cy="1738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F17A0EE5-FFDC-5F43-9FC1-C152E03EBAF2}"/>
              </a:ext>
            </a:extLst>
          </p:cNvPr>
          <p:cNvSpPr txBox="1"/>
          <p:nvPr/>
        </p:nvSpPr>
        <p:spPr>
          <a:xfrm>
            <a:off x="4858789" y="5083559"/>
            <a:ext cx="1981520" cy="1077218"/>
          </a:xfrm>
          <a:prstGeom prst="rect">
            <a:avLst/>
          </a:prstGeom>
          <a:noFill/>
        </p:spPr>
        <p:txBody>
          <a:bodyPr wrap="square" rtlCol="0">
            <a:spAutoFit/>
          </a:bodyPr>
          <a:lstStyle/>
          <a:p>
            <a:pPr algn="ctr"/>
            <a:r>
              <a:rPr lang="en-US" sz="3200" b="1" dirty="0"/>
              <a:t>OBAIDA </a:t>
            </a:r>
          </a:p>
          <a:p>
            <a:pPr algn="ctr"/>
            <a:r>
              <a:rPr lang="en-US" sz="3200" b="1" dirty="0"/>
              <a:t>AMMAR</a:t>
            </a:r>
          </a:p>
        </p:txBody>
      </p:sp>
      <p:sp>
        <p:nvSpPr>
          <p:cNvPr id="10" name="TextBox 9">
            <a:extLst>
              <a:ext uri="{FF2B5EF4-FFF2-40B4-BE49-F238E27FC236}">
                <a16:creationId xmlns:a16="http://schemas.microsoft.com/office/drawing/2014/main" id="{3FE610A3-EB40-AC43-B8E8-477C51A3378A}"/>
              </a:ext>
            </a:extLst>
          </p:cNvPr>
          <p:cNvSpPr txBox="1"/>
          <p:nvPr/>
        </p:nvSpPr>
        <p:spPr>
          <a:xfrm>
            <a:off x="904920" y="4904508"/>
            <a:ext cx="2077813" cy="1077218"/>
          </a:xfrm>
          <a:prstGeom prst="rect">
            <a:avLst/>
          </a:prstGeom>
          <a:noFill/>
        </p:spPr>
        <p:txBody>
          <a:bodyPr wrap="none" rtlCol="0">
            <a:spAutoFit/>
          </a:bodyPr>
          <a:lstStyle/>
          <a:p>
            <a:pPr algn="ctr"/>
            <a:r>
              <a:rPr lang="en-US" sz="3200" b="1" dirty="0"/>
              <a:t>OSAMA </a:t>
            </a:r>
          </a:p>
          <a:p>
            <a:pPr algn="ctr"/>
            <a:r>
              <a:rPr lang="en-US" sz="3200" b="1" dirty="0"/>
              <a:t>ZAMMAR</a:t>
            </a:r>
          </a:p>
        </p:txBody>
      </p:sp>
      <p:sp>
        <p:nvSpPr>
          <p:cNvPr id="11" name="TextBox 10">
            <a:extLst>
              <a:ext uri="{FF2B5EF4-FFF2-40B4-BE49-F238E27FC236}">
                <a16:creationId xmlns:a16="http://schemas.microsoft.com/office/drawing/2014/main" id="{666E35E6-B512-BD48-9711-2FD04B41E47A}"/>
              </a:ext>
            </a:extLst>
          </p:cNvPr>
          <p:cNvSpPr txBox="1"/>
          <p:nvPr/>
        </p:nvSpPr>
        <p:spPr>
          <a:xfrm>
            <a:off x="8229600" y="4916384"/>
            <a:ext cx="2853666" cy="1077218"/>
          </a:xfrm>
          <a:prstGeom prst="rect">
            <a:avLst/>
          </a:prstGeom>
          <a:noFill/>
        </p:spPr>
        <p:txBody>
          <a:bodyPr wrap="none" rtlCol="0">
            <a:spAutoFit/>
          </a:bodyPr>
          <a:lstStyle/>
          <a:p>
            <a:r>
              <a:rPr lang="en-US" sz="3200" b="1" dirty="0"/>
              <a:t>MOHAMMAD</a:t>
            </a:r>
          </a:p>
          <a:p>
            <a:r>
              <a:rPr lang="en-US" sz="3200" b="1" dirty="0"/>
              <a:t>ABO ALFOUL</a:t>
            </a:r>
          </a:p>
        </p:txBody>
      </p:sp>
    </p:spTree>
    <p:extLst>
      <p:ext uri="{BB962C8B-B14F-4D97-AF65-F5344CB8AC3E}">
        <p14:creationId xmlns:p14="http://schemas.microsoft.com/office/powerpoint/2010/main" val="22700286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6" presetClass="entr" presetSubtype="0" fill="hold" grpId="0" nodeType="afterEffect">
                                  <p:stCondLst>
                                    <p:cond delay="0"/>
                                  </p:stCondLst>
                                  <p:iterate type="lt">
                                    <p:tmPct val="0"/>
                                  </p:iterate>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childTnLst>
                          </p:cTn>
                        </p:par>
                        <p:par>
                          <p:cTn id="28" fill="hold">
                            <p:stCondLst>
                              <p:cond delay="3000"/>
                            </p:stCondLst>
                            <p:childTnLst>
                              <p:par>
                                <p:cTn id="29" presetID="16" presetClass="emph" presetSubtype="0" fill="hold" grpId="1" nodeType="afterEffect">
                                  <p:stCondLst>
                                    <p:cond delay="0"/>
                                  </p:stCondLst>
                                  <p:iterate type="lt">
                                    <p:tmPct val="4000"/>
                                  </p:iterate>
                                  <p:childTnLst>
                                    <p:set>
                                      <p:cBhvr override="childStyle">
                                        <p:cTn id="30" dur="500" fill="hold"/>
                                        <p:tgtEl>
                                          <p:spTgt spid="9"/>
                                        </p:tgtEl>
                                        <p:attrNameLst>
                                          <p:attrName>style.color</p:attrName>
                                        </p:attrNameLst>
                                      </p:cBhvr>
                                      <p:to>
                                        <p:clrVal>
                                          <a:srgbClr val="FF2600"/>
                                        </p:clrVal>
                                      </p:to>
                                    </p:set>
                                    <p:set>
                                      <p:cBhvr>
                                        <p:cTn id="31" dur="500" fill="hold"/>
                                        <p:tgtEl>
                                          <p:spTgt spid="9"/>
                                        </p:tgtEl>
                                        <p:attrNameLst>
                                          <p:attrName>fillcolor</p:attrName>
                                        </p:attrNameLst>
                                      </p:cBhvr>
                                      <p:to>
                                        <p:clrVal>
                                          <a:srgbClr val="FF2600"/>
                                        </p:clrVal>
                                      </p:to>
                                    </p:set>
                                    <p:set>
                                      <p:cBhvr>
                                        <p:cTn id="32" dur="500" fill="hold"/>
                                        <p:tgtEl>
                                          <p:spTgt spid="9"/>
                                        </p:tgtEl>
                                        <p:attrNameLst>
                                          <p:attrName>fill.type</p:attrName>
                                        </p:attrNameLst>
                                      </p:cBhvr>
                                      <p:to>
                                        <p:strVal val="solid"/>
                                      </p:to>
                                    </p:set>
                                  </p:childTnLst>
                                </p:cTn>
                              </p:par>
                            </p:childTnLst>
                          </p:cTn>
                        </p:par>
                        <p:par>
                          <p:cTn id="33" fill="hold">
                            <p:stCondLst>
                              <p:cond delay="3700"/>
                            </p:stCondLst>
                            <p:childTnLst>
                              <p:par>
                                <p:cTn id="34" presetID="26" presetClass="entr" presetSubtype="0" fill="hold" grpId="0" nodeType="afterEffect">
                                  <p:stCondLst>
                                    <p:cond delay="0"/>
                                  </p:stCondLst>
                                  <p:iterate type="lt">
                                    <p:tmPct val="0"/>
                                  </p:iterate>
                                  <p:childTnLst>
                                    <p:set>
                                      <p:cBhvr>
                                        <p:cTn id="35" dur="1" fill="hold">
                                          <p:stCondLst>
                                            <p:cond delay="0"/>
                                          </p:stCondLst>
                                        </p:cTn>
                                        <p:tgtEl>
                                          <p:spTgt spid="10"/>
                                        </p:tgtEl>
                                        <p:attrNameLst>
                                          <p:attrName>style.visibility</p:attrName>
                                        </p:attrNameLst>
                                      </p:cBhvr>
                                      <p:to>
                                        <p:strVal val="visible"/>
                                      </p:to>
                                    </p:set>
                                    <p:animEffect transition="in" filter="wipe(down)">
                                      <p:cBhvr>
                                        <p:cTn id="36" dur="580">
                                          <p:stCondLst>
                                            <p:cond delay="0"/>
                                          </p:stCondLst>
                                        </p:cTn>
                                        <p:tgtEl>
                                          <p:spTgt spid="10"/>
                                        </p:tgtEl>
                                      </p:cBhvr>
                                    </p:animEffect>
                                    <p:anim calcmode="lin" valueType="num">
                                      <p:cBhvr>
                                        <p:cTn id="3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2" dur="26">
                                          <p:stCondLst>
                                            <p:cond delay="650"/>
                                          </p:stCondLst>
                                        </p:cTn>
                                        <p:tgtEl>
                                          <p:spTgt spid="10"/>
                                        </p:tgtEl>
                                      </p:cBhvr>
                                      <p:to x="100000" y="60000"/>
                                    </p:animScale>
                                    <p:animScale>
                                      <p:cBhvr>
                                        <p:cTn id="43" dur="166" decel="50000">
                                          <p:stCondLst>
                                            <p:cond delay="676"/>
                                          </p:stCondLst>
                                        </p:cTn>
                                        <p:tgtEl>
                                          <p:spTgt spid="10"/>
                                        </p:tgtEl>
                                      </p:cBhvr>
                                      <p:to x="100000" y="100000"/>
                                    </p:animScale>
                                    <p:animScale>
                                      <p:cBhvr>
                                        <p:cTn id="44" dur="26">
                                          <p:stCondLst>
                                            <p:cond delay="1312"/>
                                          </p:stCondLst>
                                        </p:cTn>
                                        <p:tgtEl>
                                          <p:spTgt spid="10"/>
                                        </p:tgtEl>
                                      </p:cBhvr>
                                      <p:to x="100000" y="80000"/>
                                    </p:animScale>
                                    <p:animScale>
                                      <p:cBhvr>
                                        <p:cTn id="45" dur="166" decel="50000">
                                          <p:stCondLst>
                                            <p:cond delay="1338"/>
                                          </p:stCondLst>
                                        </p:cTn>
                                        <p:tgtEl>
                                          <p:spTgt spid="10"/>
                                        </p:tgtEl>
                                      </p:cBhvr>
                                      <p:to x="100000" y="100000"/>
                                    </p:animScale>
                                    <p:animScale>
                                      <p:cBhvr>
                                        <p:cTn id="46" dur="26">
                                          <p:stCondLst>
                                            <p:cond delay="1642"/>
                                          </p:stCondLst>
                                        </p:cTn>
                                        <p:tgtEl>
                                          <p:spTgt spid="10"/>
                                        </p:tgtEl>
                                      </p:cBhvr>
                                      <p:to x="100000" y="90000"/>
                                    </p:animScale>
                                    <p:animScale>
                                      <p:cBhvr>
                                        <p:cTn id="47" dur="166" decel="50000">
                                          <p:stCondLst>
                                            <p:cond delay="1668"/>
                                          </p:stCondLst>
                                        </p:cTn>
                                        <p:tgtEl>
                                          <p:spTgt spid="10"/>
                                        </p:tgtEl>
                                      </p:cBhvr>
                                      <p:to x="100000" y="100000"/>
                                    </p:animScale>
                                    <p:animScale>
                                      <p:cBhvr>
                                        <p:cTn id="48" dur="26">
                                          <p:stCondLst>
                                            <p:cond delay="1808"/>
                                          </p:stCondLst>
                                        </p:cTn>
                                        <p:tgtEl>
                                          <p:spTgt spid="10"/>
                                        </p:tgtEl>
                                      </p:cBhvr>
                                      <p:to x="100000" y="95000"/>
                                    </p:animScale>
                                    <p:animScale>
                                      <p:cBhvr>
                                        <p:cTn id="49" dur="166" decel="50000">
                                          <p:stCondLst>
                                            <p:cond delay="1834"/>
                                          </p:stCondLst>
                                        </p:cTn>
                                        <p:tgtEl>
                                          <p:spTgt spid="10"/>
                                        </p:tgtEl>
                                      </p:cBhvr>
                                      <p:to x="100000" y="100000"/>
                                    </p:animScale>
                                  </p:childTnLst>
                                </p:cTn>
                              </p:par>
                            </p:childTnLst>
                          </p:cTn>
                        </p:par>
                        <p:par>
                          <p:cTn id="50" fill="hold">
                            <p:stCondLst>
                              <p:cond delay="5700"/>
                            </p:stCondLst>
                            <p:childTnLst>
                              <p:par>
                                <p:cTn id="51" presetID="16" presetClass="emph" presetSubtype="0" fill="hold" grpId="1" nodeType="afterEffect">
                                  <p:stCondLst>
                                    <p:cond delay="0"/>
                                  </p:stCondLst>
                                  <p:iterate type="lt">
                                    <p:tmPct val="4000"/>
                                  </p:iterate>
                                  <p:childTnLst>
                                    <p:set>
                                      <p:cBhvr override="childStyle">
                                        <p:cTn id="52" dur="500" fill="hold"/>
                                        <p:tgtEl>
                                          <p:spTgt spid="10"/>
                                        </p:tgtEl>
                                        <p:attrNameLst>
                                          <p:attrName>style.color</p:attrName>
                                        </p:attrNameLst>
                                      </p:cBhvr>
                                      <p:to>
                                        <p:clrVal>
                                          <a:srgbClr val="FF2600"/>
                                        </p:clrVal>
                                      </p:to>
                                    </p:set>
                                    <p:set>
                                      <p:cBhvr>
                                        <p:cTn id="53" dur="500" fill="hold"/>
                                        <p:tgtEl>
                                          <p:spTgt spid="10"/>
                                        </p:tgtEl>
                                        <p:attrNameLst>
                                          <p:attrName>fillcolor</p:attrName>
                                        </p:attrNameLst>
                                      </p:cBhvr>
                                      <p:to>
                                        <p:clrVal>
                                          <a:srgbClr val="FF2600"/>
                                        </p:clrVal>
                                      </p:to>
                                    </p:set>
                                    <p:set>
                                      <p:cBhvr>
                                        <p:cTn id="54" dur="500" fill="hold"/>
                                        <p:tgtEl>
                                          <p:spTgt spid="10"/>
                                        </p:tgtEl>
                                        <p:attrNameLst>
                                          <p:attrName>fill.type</p:attrName>
                                        </p:attrNameLst>
                                      </p:cBhvr>
                                      <p:to>
                                        <p:strVal val="solid"/>
                                      </p:to>
                                    </p:set>
                                  </p:childTnLst>
                                </p:cTn>
                              </p:par>
                            </p:childTnLst>
                          </p:cTn>
                        </p:par>
                        <p:par>
                          <p:cTn id="55" fill="hold">
                            <p:stCondLst>
                              <p:cond delay="6400"/>
                            </p:stCondLst>
                            <p:childTnLst>
                              <p:par>
                                <p:cTn id="56" presetID="26" presetClass="entr" presetSubtype="0" fill="hold" grpId="0" nodeType="afterEffect">
                                  <p:stCondLst>
                                    <p:cond delay="0"/>
                                  </p:stCondLst>
                                  <p:iterate type="lt">
                                    <p:tmPct val="0"/>
                                  </p:iterate>
                                  <p:childTnLst>
                                    <p:set>
                                      <p:cBhvr>
                                        <p:cTn id="57" dur="1" fill="hold">
                                          <p:stCondLst>
                                            <p:cond delay="0"/>
                                          </p:stCondLst>
                                        </p:cTn>
                                        <p:tgtEl>
                                          <p:spTgt spid="11"/>
                                        </p:tgtEl>
                                        <p:attrNameLst>
                                          <p:attrName>style.visibility</p:attrName>
                                        </p:attrNameLst>
                                      </p:cBhvr>
                                      <p:to>
                                        <p:strVal val="visible"/>
                                      </p:to>
                                    </p:set>
                                    <p:animEffect transition="in" filter="wipe(down)">
                                      <p:cBhvr>
                                        <p:cTn id="58" dur="580">
                                          <p:stCondLst>
                                            <p:cond delay="0"/>
                                          </p:stCondLst>
                                        </p:cTn>
                                        <p:tgtEl>
                                          <p:spTgt spid="11"/>
                                        </p:tgtEl>
                                      </p:cBhvr>
                                    </p:animEffect>
                                    <p:anim calcmode="lin" valueType="num">
                                      <p:cBhvr>
                                        <p:cTn id="5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4" dur="26">
                                          <p:stCondLst>
                                            <p:cond delay="650"/>
                                          </p:stCondLst>
                                        </p:cTn>
                                        <p:tgtEl>
                                          <p:spTgt spid="11"/>
                                        </p:tgtEl>
                                      </p:cBhvr>
                                      <p:to x="100000" y="60000"/>
                                    </p:animScale>
                                    <p:animScale>
                                      <p:cBhvr>
                                        <p:cTn id="65" dur="166" decel="50000">
                                          <p:stCondLst>
                                            <p:cond delay="676"/>
                                          </p:stCondLst>
                                        </p:cTn>
                                        <p:tgtEl>
                                          <p:spTgt spid="11"/>
                                        </p:tgtEl>
                                      </p:cBhvr>
                                      <p:to x="100000" y="100000"/>
                                    </p:animScale>
                                    <p:animScale>
                                      <p:cBhvr>
                                        <p:cTn id="66" dur="26">
                                          <p:stCondLst>
                                            <p:cond delay="1312"/>
                                          </p:stCondLst>
                                        </p:cTn>
                                        <p:tgtEl>
                                          <p:spTgt spid="11"/>
                                        </p:tgtEl>
                                      </p:cBhvr>
                                      <p:to x="100000" y="80000"/>
                                    </p:animScale>
                                    <p:animScale>
                                      <p:cBhvr>
                                        <p:cTn id="67" dur="166" decel="50000">
                                          <p:stCondLst>
                                            <p:cond delay="1338"/>
                                          </p:stCondLst>
                                        </p:cTn>
                                        <p:tgtEl>
                                          <p:spTgt spid="11"/>
                                        </p:tgtEl>
                                      </p:cBhvr>
                                      <p:to x="100000" y="100000"/>
                                    </p:animScale>
                                    <p:animScale>
                                      <p:cBhvr>
                                        <p:cTn id="68" dur="26">
                                          <p:stCondLst>
                                            <p:cond delay="1642"/>
                                          </p:stCondLst>
                                        </p:cTn>
                                        <p:tgtEl>
                                          <p:spTgt spid="11"/>
                                        </p:tgtEl>
                                      </p:cBhvr>
                                      <p:to x="100000" y="90000"/>
                                    </p:animScale>
                                    <p:animScale>
                                      <p:cBhvr>
                                        <p:cTn id="69" dur="166" decel="50000">
                                          <p:stCondLst>
                                            <p:cond delay="1668"/>
                                          </p:stCondLst>
                                        </p:cTn>
                                        <p:tgtEl>
                                          <p:spTgt spid="11"/>
                                        </p:tgtEl>
                                      </p:cBhvr>
                                      <p:to x="100000" y="100000"/>
                                    </p:animScale>
                                    <p:animScale>
                                      <p:cBhvr>
                                        <p:cTn id="70" dur="26">
                                          <p:stCondLst>
                                            <p:cond delay="1808"/>
                                          </p:stCondLst>
                                        </p:cTn>
                                        <p:tgtEl>
                                          <p:spTgt spid="11"/>
                                        </p:tgtEl>
                                      </p:cBhvr>
                                      <p:to x="100000" y="95000"/>
                                    </p:animScale>
                                    <p:animScale>
                                      <p:cBhvr>
                                        <p:cTn id="71" dur="166" decel="50000">
                                          <p:stCondLst>
                                            <p:cond delay="1834"/>
                                          </p:stCondLst>
                                        </p:cTn>
                                        <p:tgtEl>
                                          <p:spTgt spid="11"/>
                                        </p:tgtEl>
                                      </p:cBhvr>
                                      <p:to x="100000" y="100000"/>
                                    </p:animScale>
                                  </p:childTnLst>
                                </p:cTn>
                              </p:par>
                            </p:childTnLst>
                          </p:cTn>
                        </p:par>
                        <p:par>
                          <p:cTn id="72" fill="hold">
                            <p:stCondLst>
                              <p:cond delay="8400"/>
                            </p:stCondLst>
                            <p:childTnLst>
                              <p:par>
                                <p:cTn id="73" presetID="16" presetClass="emph" presetSubtype="0" fill="hold" grpId="1" nodeType="afterEffect">
                                  <p:stCondLst>
                                    <p:cond delay="0"/>
                                  </p:stCondLst>
                                  <p:iterate type="lt">
                                    <p:tmPct val="4000"/>
                                  </p:iterate>
                                  <p:childTnLst>
                                    <p:set>
                                      <p:cBhvr override="childStyle">
                                        <p:cTn id="74" dur="500" fill="hold"/>
                                        <p:tgtEl>
                                          <p:spTgt spid="11"/>
                                        </p:tgtEl>
                                        <p:attrNameLst>
                                          <p:attrName>style.color</p:attrName>
                                        </p:attrNameLst>
                                      </p:cBhvr>
                                      <p:to>
                                        <p:clrVal>
                                          <a:srgbClr val="FF2600"/>
                                        </p:clrVal>
                                      </p:to>
                                    </p:set>
                                    <p:set>
                                      <p:cBhvr>
                                        <p:cTn id="75" dur="500" fill="hold"/>
                                        <p:tgtEl>
                                          <p:spTgt spid="11"/>
                                        </p:tgtEl>
                                        <p:attrNameLst>
                                          <p:attrName>fillcolor</p:attrName>
                                        </p:attrNameLst>
                                      </p:cBhvr>
                                      <p:to>
                                        <p:clrVal>
                                          <a:srgbClr val="FF2600"/>
                                        </p:clrVal>
                                      </p:to>
                                    </p:set>
                                    <p:set>
                                      <p:cBhvr>
                                        <p:cTn id="76"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A6B0-2C2A-594F-9200-194282881546}"/>
              </a:ext>
            </a:extLst>
          </p:cNvPr>
          <p:cNvSpPr>
            <a:spLocks noGrp="1"/>
          </p:cNvSpPr>
          <p:nvPr>
            <p:ph type="ctrTitle"/>
          </p:nvPr>
        </p:nvSpPr>
        <p:spPr>
          <a:xfrm>
            <a:off x="6391656" y="136521"/>
            <a:ext cx="4130407" cy="763039"/>
          </a:xfrm>
        </p:spPr>
        <p:txBody>
          <a:bodyPr>
            <a:normAutofit/>
          </a:bodyPr>
          <a:lstStyle/>
          <a:p>
            <a:r>
              <a:rPr lang="en-US" sz="2000" u="sng" dirty="0">
                <a:solidFill>
                  <a:schemeClr val="bg2">
                    <a:lumMod val="50000"/>
                  </a:schemeClr>
                </a:solidFill>
              </a:rPr>
              <a:t>Admin Student Management (Edit – Delete)</a:t>
            </a:r>
          </a:p>
        </p:txBody>
      </p:sp>
      <p:sp>
        <p:nvSpPr>
          <p:cNvPr id="4" name="Footer Placeholder 3">
            <a:extLst>
              <a:ext uri="{FF2B5EF4-FFF2-40B4-BE49-F238E27FC236}">
                <a16:creationId xmlns:a16="http://schemas.microsoft.com/office/drawing/2014/main" id="{8BF240D7-ED13-E846-A5F0-5BC4811BE654}"/>
              </a:ext>
            </a:extLst>
          </p:cNvPr>
          <p:cNvSpPr>
            <a:spLocks noGrp="1"/>
          </p:cNvSpPr>
          <p:nvPr>
            <p:ph type="ftr" sz="quarter" idx="11"/>
          </p:nvPr>
        </p:nvSpPr>
        <p:spPr>
          <a:xfrm rot="16200000">
            <a:off x="10109780" y="1573516"/>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D15218EF-EA01-7C4B-898F-444C01B426E9}"/>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11" name="TextBox 10">
            <a:extLst>
              <a:ext uri="{FF2B5EF4-FFF2-40B4-BE49-F238E27FC236}">
                <a16:creationId xmlns:a16="http://schemas.microsoft.com/office/drawing/2014/main" id="{96FF6B7E-7DAC-C040-A7BB-AA899E2324C5}"/>
              </a:ext>
            </a:extLst>
          </p:cNvPr>
          <p:cNvSpPr txBox="1"/>
          <p:nvPr/>
        </p:nvSpPr>
        <p:spPr>
          <a:xfrm>
            <a:off x="6367914" y="899560"/>
            <a:ext cx="4482317" cy="1162113"/>
          </a:xfrm>
          <a:prstGeom prst="rect">
            <a:avLst/>
          </a:prstGeom>
          <a:noFill/>
        </p:spPr>
        <p:txBody>
          <a:bodyPr wrap="none" rtlCol="0">
            <a:spAutoFit/>
          </a:bodyPr>
          <a:lstStyle/>
          <a:p>
            <a:r>
              <a:rPr lang="en-US" dirty="0"/>
              <a:t>An admin will be able to (Edit) student</a:t>
            </a:r>
          </a:p>
          <a:p>
            <a:r>
              <a:rPr lang="en-US" dirty="0"/>
              <a:t>Info</a:t>
            </a:r>
          </a:p>
          <a:p>
            <a:r>
              <a:rPr lang="en-US" dirty="0"/>
              <a:t>An admin will be able to (Delete) student</a:t>
            </a:r>
          </a:p>
          <a:p>
            <a:r>
              <a:rPr lang="en-US" dirty="0"/>
              <a:t>from University Records</a:t>
            </a:r>
          </a:p>
        </p:txBody>
      </p:sp>
      <p:pic>
        <p:nvPicPr>
          <p:cNvPr id="15" name="Picture 14">
            <a:extLst>
              <a:ext uri="{FF2B5EF4-FFF2-40B4-BE49-F238E27FC236}">
                <a16:creationId xmlns:a16="http://schemas.microsoft.com/office/drawing/2014/main" id="{A3284C4D-5F7D-B645-A95D-DFE5DE8723E4}"/>
              </a:ext>
            </a:extLst>
          </p:cNvPr>
          <p:cNvPicPr>
            <a:picLocks noChangeAspect="1"/>
          </p:cNvPicPr>
          <p:nvPr/>
        </p:nvPicPr>
        <p:blipFill rotWithShape="1">
          <a:blip r:embed="rId2"/>
          <a:srcRect l="791" r="12765"/>
          <a:stretch/>
        </p:blipFill>
        <p:spPr>
          <a:xfrm>
            <a:off x="125722" y="1479777"/>
            <a:ext cx="5581071" cy="4100474"/>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D04BE650-8383-1644-8D6B-1F32DBF7F8C7}"/>
              </a:ext>
            </a:extLst>
          </p:cNvPr>
          <p:cNvPicPr>
            <a:picLocks noChangeAspect="1"/>
          </p:cNvPicPr>
          <p:nvPr/>
        </p:nvPicPr>
        <p:blipFill rotWithShape="1">
          <a:blip r:embed="rId3"/>
          <a:srcRect l="948" r="12565"/>
          <a:stretch/>
        </p:blipFill>
        <p:spPr>
          <a:xfrm>
            <a:off x="5878286" y="2707574"/>
            <a:ext cx="5646857" cy="40139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8944887"/>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Scale>
                                      <p:cBhvr>
                                        <p:cTn id="25"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7"/>
                                        </p:tgtEl>
                                        <p:attrNameLst>
                                          <p:attrName>ppt_x</p:attrName>
                                          <p:attrName>ppt_y</p:attrName>
                                        </p:attrNameLst>
                                      </p:cBhvr>
                                    </p:animMotion>
                                    <p:animEffect transition="in" filter="fade">
                                      <p:cBhvr>
                                        <p:cTn id="2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873-4D02-274C-B02D-85D152A1475C}"/>
              </a:ext>
            </a:extLst>
          </p:cNvPr>
          <p:cNvSpPr>
            <a:spLocks noGrp="1"/>
          </p:cNvSpPr>
          <p:nvPr>
            <p:ph type="ctrTitle"/>
          </p:nvPr>
        </p:nvSpPr>
        <p:spPr>
          <a:xfrm>
            <a:off x="5937662" y="89250"/>
            <a:ext cx="4434840" cy="416017"/>
          </a:xfrm>
        </p:spPr>
        <p:txBody>
          <a:bodyPr>
            <a:normAutofit fontScale="90000"/>
          </a:bodyPr>
          <a:lstStyle/>
          <a:p>
            <a:r>
              <a:rPr lang="en-US" sz="2400" u="sng" dirty="0">
                <a:solidFill>
                  <a:schemeClr val="bg2">
                    <a:lumMod val="50000"/>
                  </a:schemeClr>
                </a:solidFill>
              </a:rPr>
              <a:t>Admin Student Management</a:t>
            </a:r>
          </a:p>
        </p:txBody>
      </p:sp>
      <p:sp>
        <p:nvSpPr>
          <p:cNvPr id="4" name="Footer Placeholder 3">
            <a:extLst>
              <a:ext uri="{FF2B5EF4-FFF2-40B4-BE49-F238E27FC236}">
                <a16:creationId xmlns:a16="http://schemas.microsoft.com/office/drawing/2014/main" id="{AD2F9B9E-CA6B-D442-AB2C-F49D2451FFC0}"/>
              </a:ext>
            </a:extLst>
          </p:cNvPr>
          <p:cNvSpPr>
            <a:spLocks noGrp="1"/>
          </p:cNvSpPr>
          <p:nvPr>
            <p:ph type="ftr" sz="quarter" idx="11"/>
          </p:nvPr>
        </p:nvSpPr>
        <p:spPr>
          <a:xfrm rot="16200000">
            <a:off x="10043654" y="1591374"/>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A80D9722-0465-E344-9909-2E4359A43248}"/>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11" name="TextBox 10">
            <a:extLst>
              <a:ext uri="{FF2B5EF4-FFF2-40B4-BE49-F238E27FC236}">
                <a16:creationId xmlns:a16="http://schemas.microsoft.com/office/drawing/2014/main" id="{90A56699-ED72-FC43-99B7-B7143498911B}"/>
              </a:ext>
            </a:extLst>
          </p:cNvPr>
          <p:cNvSpPr txBox="1"/>
          <p:nvPr/>
        </p:nvSpPr>
        <p:spPr>
          <a:xfrm>
            <a:off x="5937662" y="505267"/>
            <a:ext cx="5171609" cy="1077218"/>
          </a:xfrm>
          <a:prstGeom prst="rect">
            <a:avLst/>
          </a:prstGeom>
          <a:noFill/>
        </p:spPr>
        <p:txBody>
          <a:bodyPr wrap="none" rtlCol="0">
            <a:spAutoFit/>
          </a:bodyPr>
          <a:lstStyle/>
          <a:p>
            <a:r>
              <a:rPr lang="en-US" sz="1600" dirty="0"/>
              <a:t>An admin will be able to manage:</a:t>
            </a:r>
          </a:p>
          <a:p>
            <a:r>
              <a:rPr lang="en-US" sz="1600" dirty="0"/>
              <a:t>1) </a:t>
            </a:r>
            <a:r>
              <a:rPr lang="en-US" sz="1600" b="1" u="sng" dirty="0"/>
              <a:t>Student – course </a:t>
            </a:r>
            <a:r>
              <a:rPr lang="en-US" sz="1600" dirty="0"/>
              <a:t>: Enroll student in course or</a:t>
            </a:r>
          </a:p>
          <a:p>
            <a:r>
              <a:rPr lang="en-US" sz="1600" dirty="0"/>
              <a:t>remove student from course.</a:t>
            </a:r>
          </a:p>
          <a:p>
            <a:r>
              <a:rPr lang="en-US" sz="1600" dirty="0"/>
              <a:t>2) </a:t>
            </a:r>
            <a:r>
              <a:rPr lang="en-US" sz="1600" b="1" u="sng" dirty="0"/>
              <a:t>Student – grades </a:t>
            </a:r>
            <a:r>
              <a:rPr lang="en-US" sz="1600" dirty="0"/>
              <a:t>: Edit student grades in courses</a:t>
            </a:r>
          </a:p>
        </p:txBody>
      </p:sp>
      <p:pic>
        <p:nvPicPr>
          <p:cNvPr id="15" name="Picture 14">
            <a:extLst>
              <a:ext uri="{FF2B5EF4-FFF2-40B4-BE49-F238E27FC236}">
                <a16:creationId xmlns:a16="http://schemas.microsoft.com/office/drawing/2014/main" id="{41EEB895-236C-4742-8921-90AAE8132AD6}"/>
              </a:ext>
            </a:extLst>
          </p:cNvPr>
          <p:cNvPicPr>
            <a:picLocks noChangeAspect="1"/>
          </p:cNvPicPr>
          <p:nvPr/>
        </p:nvPicPr>
        <p:blipFill rotWithShape="1">
          <a:blip r:embed="rId2"/>
          <a:srcRect l="22061" r="4664"/>
          <a:stretch/>
        </p:blipFill>
        <p:spPr>
          <a:xfrm>
            <a:off x="88210" y="1971303"/>
            <a:ext cx="5549476" cy="3657103"/>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DACD9F26-C0ED-6B4A-AD98-F094D40BAF0C}"/>
              </a:ext>
            </a:extLst>
          </p:cNvPr>
          <p:cNvPicPr>
            <a:picLocks noChangeAspect="1"/>
          </p:cNvPicPr>
          <p:nvPr/>
        </p:nvPicPr>
        <p:blipFill rotWithShape="1">
          <a:blip r:embed="rId3"/>
          <a:srcRect l="22440" r="3148"/>
          <a:stretch/>
        </p:blipFill>
        <p:spPr>
          <a:xfrm>
            <a:off x="5842660" y="2998669"/>
            <a:ext cx="5676806" cy="3713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039712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10" dur="1000" fill="hold"/>
                                        <p:tgtEl>
                                          <p:spTgt spid="1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9688-6CF9-E44B-9BBB-0E51445CB6FA}"/>
              </a:ext>
            </a:extLst>
          </p:cNvPr>
          <p:cNvSpPr>
            <a:spLocks noGrp="1"/>
          </p:cNvSpPr>
          <p:nvPr>
            <p:ph type="ctrTitle"/>
          </p:nvPr>
        </p:nvSpPr>
        <p:spPr>
          <a:xfrm>
            <a:off x="6290666" y="232144"/>
            <a:ext cx="4434840" cy="824387"/>
          </a:xfrm>
        </p:spPr>
        <p:txBody>
          <a:bodyPr>
            <a:normAutofit fontScale="90000"/>
          </a:bodyPr>
          <a:lstStyle/>
          <a:p>
            <a:r>
              <a:rPr lang="en-US" sz="2400" u="sng" dirty="0">
                <a:solidFill>
                  <a:schemeClr val="bg2">
                    <a:lumMod val="50000"/>
                  </a:schemeClr>
                </a:solidFill>
              </a:rPr>
              <a:t>Admin Instructor Management (Edit-Delete)</a:t>
            </a:r>
          </a:p>
        </p:txBody>
      </p:sp>
      <p:sp>
        <p:nvSpPr>
          <p:cNvPr id="3" name="Subtitle 2">
            <a:extLst>
              <a:ext uri="{FF2B5EF4-FFF2-40B4-BE49-F238E27FC236}">
                <a16:creationId xmlns:a16="http://schemas.microsoft.com/office/drawing/2014/main" id="{237F4948-EF73-6841-B90F-C54FE7BBC1BD}"/>
              </a:ext>
            </a:extLst>
          </p:cNvPr>
          <p:cNvSpPr>
            <a:spLocks noGrp="1"/>
          </p:cNvSpPr>
          <p:nvPr>
            <p:ph type="subTitle" idx="1"/>
          </p:nvPr>
        </p:nvSpPr>
        <p:spPr>
          <a:xfrm>
            <a:off x="6393184" y="1248423"/>
            <a:ext cx="4434835" cy="1146620"/>
          </a:xfrm>
        </p:spPr>
        <p:txBody>
          <a:bodyPr>
            <a:normAutofit fontScale="92500" lnSpcReduction="20000"/>
          </a:bodyPr>
          <a:lstStyle/>
          <a:p>
            <a:r>
              <a:rPr lang="en-US" dirty="0"/>
              <a:t>An admin will be able to (Edit) instructor info</a:t>
            </a:r>
          </a:p>
          <a:p>
            <a:r>
              <a:rPr lang="en-US" dirty="0"/>
              <a:t>An admin will be able to (Delete) instructor from University Records.</a:t>
            </a:r>
          </a:p>
        </p:txBody>
      </p:sp>
      <p:sp>
        <p:nvSpPr>
          <p:cNvPr id="4" name="Footer Placeholder 3">
            <a:extLst>
              <a:ext uri="{FF2B5EF4-FFF2-40B4-BE49-F238E27FC236}">
                <a16:creationId xmlns:a16="http://schemas.microsoft.com/office/drawing/2014/main" id="{779365F5-22A4-7641-9750-CEB099EF2D07}"/>
              </a:ext>
            </a:extLst>
          </p:cNvPr>
          <p:cNvSpPr>
            <a:spLocks noGrp="1"/>
          </p:cNvSpPr>
          <p:nvPr>
            <p:ph type="ftr" sz="quarter" idx="11"/>
          </p:nvPr>
        </p:nvSpPr>
        <p:spPr>
          <a:xfrm rot="16200000">
            <a:off x="10107366" y="1639171"/>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28E95B40-5709-D745-9FF0-286E1DD9861B}"/>
              </a:ext>
            </a:extLst>
          </p:cNvPr>
          <p:cNvSpPr>
            <a:spLocks noGrp="1"/>
          </p:cNvSpPr>
          <p:nvPr>
            <p:ph type="sldNum" sz="quarter" idx="12"/>
          </p:nvPr>
        </p:nvSpPr>
        <p:spPr/>
        <p:txBody>
          <a:bodyPr/>
          <a:lstStyle/>
          <a:p>
            <a:fld id="{D8DA9DAA-006C-4F4B-980E-E3DF019B24E2}" type="slidenum">
              <a:rPr lang="en-US" smtClean="0"/>
              <a:pPr/>
              <a:t>12</a:t>
            </a:fld>
            <a:endParaRPr lang="en-US" dirty="0"/>
          </a:p>
        </p:txBody>
      </p:sp>
      <p:pic>
        <p:nvPicPr>
          <p:cNvPr id="10" name="Picture 9">
            <a:extLst>
              <a:ext uri="{FF2B5EF4-FFF2-40B4-BE49-F238E27FC236}">
                <a16:creationId xmlns:a16="http://schemas.microsoft.com/office/drawing/2014/main" id="{065A291A-8298-234A-BE89-EA77A6B64687}"/>
              </a:ext>
            </a:extLst>
          </p:cNvPr>
          <p:cNvPicPr>
            <a:picLocks noChangeAspect="1"/>
          </p:cNvPicPr>
          <p:nvPr/>
        </p:nvPicPr>
        <p:blipFill>
          <a:blip r:embed="rId2"/>
          <a:stretch>
            <a:fillRect/>
          </a:stretch>
        </p:blipFill>
        <p:spPr>
          <a:xfrm>
            <a:off x="5985164" y="2778826"/>
            <a:ext cx="5713576" cy="4079173"/>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54AF198B-FAAA-EF4B-8B5E-B00EF202C886}"/>
              </a:ext>
            </a:extLst>
          </p:cNvPr>
          <p:cNvPicPr>
            <a:picLocks noChangeAspect="1"/>
          </p:cNvPicPr>
          <p:nvPr/>
        </p:nvPicPr>
        <p:blipFill rotWithShape="1">
          <a:blip r:embed="rId3"/>
          <a:srcRect r="12705"/>
          <a:stretch/>
        </p:blipFill>
        <p:spPr>
          <a:xfrm>
            <a:off x="128136" y="1056531"/>
            <a:ext cx="5604360" cy="40791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545115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80">
                                          <p:stCondLst>
                                            <p:cond delay="0"/>
                                          </p:stCondLst>
                                        </p:cTn>
                                        <p:tgtEl>
                                          <p:spTgt spid="10"/>
                                        </p:tgtEl>
                                      </p:cBhvr>
                                    </p:animEffect>
                                    <p:anim calcmode="lin" valueType="num">
                                      <p:cBhvr>
                                        <p:cTn id="1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1" dur="26">
                                          <p:stCondLst>
                                            <p:cond delay="650"/>
                                          </p:stCondLst>
                                        </p:cTn>
                                        <p:tgtEl>
                                          <p:spTgt spid="10"/>
                                        </p:tgtEl>
                                      </p:cBhvr>
                                      <p:to x="100000" y="60000"/>
                                    </p:animScale>
                                    <p:animScale>
                                      <p:cBhvr>
                                        <p:cTn id="22" dur="166" decel="50000">
                                          <p:stCondLst>
                                            <p:cond delay="676"/>
                                          </p:stCondLst>
                                        </p:cTn>
                                        <p:tgtEl>
                                          <p:spTgt spid="10"/>
                                        </p:tgtEl>
                                      </p:cBhvr>
                                      <p:to x="100000" y="100000"/>
                                    </p:animScale>
                                    <p:animScale>
                                      <p:cBhvr>
                                        <p:cTn id="23" dur="26">
                                          <p:stCondLst>
                                            <p:cond delay="1312"/>
                                          </p:stCondLst>
                                        </p:cTn>
                                        <p:tgtEl>
                                          <p:spTgt spid="10"/>
                                        </p:tgtEl>
                                      </p:cBhvr>
                                      <p:to x="100000" y="80000"/>
                                    </p:animScale>
                                    <p:animScale>
                                      <p:cBhvr>
                                        <p:cTn id="24" dur="166" decel="50000">
                                          <p:stCondLst>
                                            <p:cond delay="1338"/>
                                          </p:stCondLst>
                                        </p:cTn>
                                        <p:tgtEl>
                                          <p:spTgt spid="10"/>
                                        </p:tgtEl>
                                      </p:cBhvr>
                                      <p:to x="100000" y="100000"/>
                                    </p:animScale>
                                    <p:animScale>
                                      <p:cBhvr>
                                        <p:cTn id="25" dur="26">
                                          <p:stCondLst>
                                            <p:cond delay="1642"/>
                                          </p:stCondLst>
                                        </p:cTn>
                                        <p:tgtEl>
                                          <p:spTgt spid="10"/>
                                        </p:tgtEl>
                                      </p:cBhvr>
                                      <p:to x="100000" y="90000"/>
                                    </p:animScale>
                                    <p:animScale>
                                      <p:cBhvr>
                                        <p:cTn id="26" dur="166" decel="50000">
                                          <p:stCondLst>
                                            <p:cond delay="1668"/>
                                          </p:stCondLst>
                                        </p:cTn>
                                        <p:tgtEl>
                                          <p:spTgt spid="10"/>
                                        </p:tgtEl>
                                      </p:cBhvr>
                                      <p:to x="100000" y="100000"/>
                                    </p:animScale>
                                    <p:animScale>
                                      <p:cBhvr>
                                        <p:cTn id="27" dur="26">
                                          <p:stCondLst>
                                            <p:cond delay="1808"/>
                                          </p:stCondLst>
                                        </p:cTn>
                                        <p:tgtEl>
                                          <p:spTgt spid="10"/>
                                        </p:tgtEl>
                                      </p:cBhvr>
                                      <p:to x="100000" y="95000"/>
                                    </p:animScale>
                                    <p:animScale>
                                      <p:cBhvr>
                                        <p:cTn id="2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0D98-27D9-A14F-8FE7-4CD20B8F4624}"/>
              </a:ext>
            </a:extLst>
          </p:cNvPr>
          <p:cNvSpPr>
            <a:spLocks noGrp="1"/>
          </p:cNvSpPr>
          <p:nvPr>
            <p:ph type="ctrTitle"/>
          </p:nvPr>
        </p:nvSpPr>
        <p:spPr>
          <a:xfrm>
            <a:off x="6899564" y="660003"/>
            <a:ext cx="4061361" cy="510475"/>
          </a:xfrm>
        </p:spPr>
        <p:txBody>
          <a:bodyPr>
            <a:normAutofit/>
          </a:bodyPr>
          <a:lstStyle/>
          <a:p>
            <a:r>
              <a:rPr lang="en-US" sz="2000" u="sng" dirty="0">
                <a:solidFill>
                  <a:schemeClr val="bg2">
                    <a:lumMod val="50000"/>
                  </a:schemeClr>
                </a:solidFill>
              </a:rPr>
              <a:t>Admin Instructor Management</a:t>
            </a:r>
          </a:p>
        </p:txBody>
      </p:sp>
      <p:sp>
        <p:nvSpPr>
          <p:cNvPr id="3" name="Subtitle 2">
            <a:extLst>
              <a:ext uri="{FF2B5EF4-FFF2-40B4-BE49-F238E27FC236}">
                <a16:creationId xmlns:a16="http://schemas.microsoft.com/office/drawing/2014/main" id="{F4CCC4CA-F979-F249-A11A-E1AAA64B7A5E}"/>
              </a:ext>
            </a:extLst>
          </p:cNvPr>
          <p:cNvSpPr>
            <a:spLocks noGrp="1"/>
          </p:cNvSpPr>
          <p:nvPr>
            <p:ph type="subTitle" idx="1"/>
          </p:nvPr>
        </p:nvSpPr>
        <p:spPr>
          <a:xfrm>
            <a:off x="6899564" y="1302372"/>
            <a:ext cx="4061361" cy="1640696"/>
          </a:xfrm>
        </p:spPr>
        <p:txBody>
          <a:bodyPr>
            <a:normAutofit fontScale="92500" lnSpcReduction="10000"/>
          </a:bodyPr>
          <a:lstStyle/>
          <a:p>
            <a:r>
              <a:rPr lang="en-US" dirty="0"/>
              <a:t>An admin will be able to manage instructor assignment to course</a:t>
            </a:r>
          </a:p>
          <a:p>
            <a:pPr marL="342900" indent="-342900">
              <a:buAutoNum type="arabicParenR"/>
            </a:pPr>
            <a:r>
              <a:rPr lang="en-US" b="1" dirty="0"/>
              <a:t>Add instructor to teach course</a:t>
            </a:r>
          </a:p>
          <a:p>
            <a:pPr marL="342900" indent="-342900">
              <a:buAutoNum type="arabicParenR"/>
            </a:pPr>
            <a:r>
              <a:rPr lang="en-US" b="1" dirty="0"/>
              <a:t>Remove instructor from teaching course</a:t>
            </a:r>
          </a:p>
          <a:p>
            <a:endParaRPr lang="en-US" dirty="0"/>
          </a:p>
        </p:txBody>
      </p:sp>
      <p:sp>
        <p:nvSpPr>
          <p:cNvPr id="4" name="Footer Placeholder 3">
            <a:extLst>
              <a:ext uri="{FF2B5EF4-FFF2-40B4-BE49-F238E27FC236}">
                <a16:creationId xmlns:a16="http://schemas.microsoft.com/office/drawing/2014/main" id="{FCD8E885-8D0F-B846-BB78-CAABF1A035D8}"/>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2DC38A67-A784-9C4B-9FB5-21E5534EDBA8}"/>
              </a:ext>
            </a:extLst>
          </p:cNvPr>
          <p:cNvSpPr>
            <a:spLocks noGrp="1"/>
          </p:cNvSpPr>
          <p:nvPr>
            <p:ph type="sldNum" sz="quarter" idx="12"/>
          </p:nvPr>
        </p:nvSpPr>
        <p:spPr/>
        <p:txBody>
          <a:bodyPr/>
          <a:lstStyle/>
          <a:p>
            <a:fld id="{D8DA9DAA-006C-4F4B-980E-E3DF019B24E2}" type="slidenum">
              <a:rPr lang="en-US" smtClean="0"/>
              <a:pPr/>
              <a:t>13</a:t>
            </a:fld>
            <a:endParaRPr lang="en-US" dirty="0"/>
          </a:p>
        </p:txBody>
      </p:sp>
      <p:pic>
        <p:nvPicPr>
          <p:cNvPr id="10" name="Picture 9">
            <a:extLst>
              <a:ext uri="{FF2B5EF4-FFF2-40B4-BE49-F238E27FC236}">
                <a16:creationId xmlns:a16="http://schemas.microsoft.com/office/drawing/2014/main" id="{B84FBE4E-2219-2A4B-97F8-FFF0B910AD52}"/>
              </a:ext>
            </a:extLst>
          </p:cNvPr>
          <p:cNvPicPr>
            <a:picLocks noChangeAspect="1"/>
          </p:cNvPicPr>
          <p:nvPr/>
        </p:nvPicPr>
        <p:blipFill rotWithShape="1">
          <a:blip r:embed="rId2"/>
          <a:srcRect l="17880" r="-127"/>
          <a:stretch/>
        </p:blipFill>
        <p:spPr>
          <a:xfrm>
            <a:off x="54584" y="900198"/>
            <a:ext cx="6623999" cy="45077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5500259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24EC-9EFE-3843-ADE0-A6D404353D18}"/>
              </a:ext>
            </a:extLst>
          </p:cNvPr>
          <p:cNvSpPr>
            <a:spLocks noGrp="1"/>
          </p:cNvSpPr>
          <p:nvPr>
            <p:ph type="ctrTitle"/>
          </p:nvPr>
        </p:nvSpPr>
        <p:spPr>
          <a:xfrm>
            <a:off x="5821122" y="-197028"/>
            <a:ext cx="5459916" cy="926411"/>
          </a:xfrm>
        </p:spPr>
        <p:txBody>
          <a:bodyPr>
            <a:normAutofit/>
          </a:bodyPr>
          <a:lstStyle/>
          <a:p>
            <a:r>
              <a:rPr lang="en-US" sz="2800" u="sng" dirty="0">
                <a:solidFill>
                  <a:schemeClr val="bg2">
                    <a:lumMod val="50000"/>
                  </a:schemeClr>
                </a:solidFill>
              </a:rPr>
              <a:t>Admin Courses Management</a:t>
            </a:r>
          </a:p>
        </p:txBody>
      </p:sp>
      <p:sp>
        <p:nvSpPr>
          <p:cNvPr id="3" name="Subtitle 2">
            <a:extLst>
              <a:ext uri="{FF2B5EF4-FFF2-40B4-BE49-F238E27FC236}">
                <a16:creationId xmlns:a16="http://schemas.microsoft.com/office/drawing/2014/main" id="{9730E43E-9F1D-1345-8649-C3F1759807A6}"/>
              </a:ext>
            </a:extLst>
          </p:cNvPr>
          <p:cNvSpPr>
            <a:spLocks noGrp="1"/>
          </p:cNvSpPr>
          <p:nvPr>
            <p:ph type="subTitle" idx="1"/>
          </p:nvPr>
        </p:nvSpPr>
        <p:spPr>
          <a:xfrm>
            <a:off x="5904768" y="762315"/>
            <a:ext cx="4434835" cy="1011304"/>
          </a:xfrm>
        </p:spPr>
        <p:txBody>
          <a:bodyPr/>
          <a:lstStyle/>
          <a:p>
            <a:r>
              <a:rPr lang="en-US" dirty="0"/>
              <a:t>An admin will be able to (Add) course.</a:t>
            </a:r>
          </a:p>
          <a:p>
            <a:r>
              <a:rPr lang="en-US" dirty="0"/>
              <a:t>An admin will be able to (Delete) course.</a:t>
            </a:r>
          </a:p>
          <a:p>
            <a:endParaRPr lang="en-US" dirty="0"/>
          </a:p>
        </p:txBody>
      </p:sp>
      <p:sp>
        <p:nvSpPr>
          <p:cNvPr id="4" name="Footer Placeholder 3">
            <a:extLst>
              <a:ext uri="{FF2B5EF4-FFF2-40B4-BE49-F238E27FC236}">
                <a16:creationId xmlns:a16="http://schemas.microsoft.com/office/drawing/2014/main" id="{D0516882-75A7-A141-A8AC-3547A25793B5}"/>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60736646-4508-EF4E-ACDC-88BFE617798E}"/>
              </a:ext>
            </a:extLst>
          </p:cNvPr>
          <p:cNvSpPr>
            <a:spLocks noGrp="1"/>
          </p:cNvSpPr>
          <p:nvPr>
            <p:ph type="sldNum" sz="quarter" idx="12"/>
          </p:nvPr>
        </p:nvSpPr>
        <p:spPr/>
        <p:txBody>
          <a:bodyPr/>
          <a:lstStyle/>
          <a:p>
            <a:fld id="{D8DA9DAA-006C-4F4B-980E-E3DF019B24E2}" type="slidenum">
              <a:rPr lang="en-US" smtClean="0"/>
              <a:pPr/>
              <a:t>14</a:t>
            </a:fld>
            <a:endParaRPr lang="en-US" dirty="0"/>
          </a:p>
        </p:txBody>
      </p:sp>
      <p:pic>
        <p:nvPicPr>
          <p:cNvPr id="8" name="Picture 7">
            <a:extLst>
              <a:ext uri="{FF2B5EF4-FFF2-40B4-BE49-F238E27FC236}">
                <a16:creationId xmlns:a16="http://schemas.microsoft.com/office/drawing/2014/main" id="{FBF3FD70-739E-5A49-9F00-048DA4F05D72}"/>
              </a:ext>
            </a:extLst>
          </p:cNvPr>
          <p:cNvPicPr>
            <a:picLocks noChangeAspect="1"/>
          </p:cNvPicPr>
          <p:nvPr/>
        </p:nvPicPr>
        <p:blipFill rotWithShape="1">
          <a:blip r:embed="rId2"/>
          <a:srcRect l="212" r="13489"/>
          <a:stretch/>
        </p:blipFill>
        <p:spPr>
          <a:xfrm>
            <a:off x="83272" y="1068779"/>
            <a:ext cx="5616000" cy="409104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9E3CBCE-5033-D440-9ACF-2E2661B46387}"/>
              </a:ext>
            </a:extLst>
          </p:cNvPr>
          <p:cNvPicPr>
            <a:picLocks noChangeAspect="1"/>
          </p:cNvPicPr>
          <p:nvPr/>
        </p:nvPicPr>
        <p:blipFill rotWithShape="1">
          <a:blip r:embed="rId3"/>
          <a:srcRect l="565" r="11949"/>
          <a:stretch/>
        </p:blipFill>
        <p:spPr>
          <a:xfrm>
            <a:off x="5802602" y="2930601"/>
            <a:ext cx="5616000" cy="3790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88237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435B-B2A2-9E48-9DEF-68A1AB2F4781}"/>
              </a:ext>
            </a:extLst>
          </p:cNvPr>
          <p:cNvSpPr>
            <a:spLocks noGrp="1"/>
          </p:cNvSpPr>
          <p:nvPr>
            <p:ph type="ctrTitle"/>
          </p:nvPr>
        </p:nvSpPr>
        <p:spPr>
          <a:xfrm>
            <a:off x="6760281" y="1252801"/>
            <a:ext cx="4949383" cy="510475"/>
          </a:xfrm>
        </p:spPr>
        <p:txBody>
          <a:bodyPr>
            <a:normAutofit fontScale="90000"/>
          </a:bodyPr>
          <a:lstStyle/>
          <a:p>
            <a:r>
              <a:rPr lang="en-US" sz="2800" u="sng" dirty="0">
                <a:solidFill>
                  <a:schemeClr val="bg2">
                    <a:lumMod val="50000"/>
                  </a:schemeClr>
                </a:solidFill>
              </a:rPr>
              <a:t>Admin Course Management</a:t>
            </a:r>
          </a:p>
        </p:txBody>
      </p:sp>
      <p:sp>
        <p:nvSpPr>
          <p:cNvPr id="3" name="Subtitle 2">
            <a:extLst>
              <a:ext uri="{FF2B5EF4-FFF2-40B4-BE49-F238E27FC236}">
                <a16:creationId xmlns:a16="http://schemas.microsoft.com/office/drawing/2014/main" id="{5CD819C2-DC80-184A-B86B-CEC9AD0F16AD}"/>
              </a:ext>
            </a:extLst>
          </p:cNvPr>
          <p:cNvSpPr>
            <a:spLocks noGrp="1"/>
          </p:cNvSpPr>
          <p:nvPr>
            <p:ph type="subTitle" idx="1"/>
          </p:nvPr>
        </p:nvSpPr>
        <p:spPr>
          <a:xfrm>
            <a:off x="6760281" y="1743721"/>
            <a:ext cx="4434835" cy="714421"/>
          </a:xfrm>
        </p:spPr>
        <p:txBody>
          <a:bodyPr/>
          <a:lstStyle/>
          <a:p>
            <a:r>
              <a:rPr lang="en-US" dirty="0"/>
              <a:t>An admin will be able to (Edit) course details</a:t>
            </a:r>
          </a:p>
        </p:txBody>
      </p:sp>
      <p:sp>
        <p:nvSpPr>
          <p:cNvPr id="4" name="Footer Placeholder 3">
            <a:extLst>
              <a:ext uri="{FF2B5EF4-FFF2-40B4-BE49-F238E27FC236}">
                <a16:creationId xmlns:a16="http://schemas.microsoft.com/office/drawing/2014/main" id="{B9293054-296B-0D4D-8B58-1E0E376E3A0E}"/>
              </a:ext>
            </a:extLst>
          </p:cNvPr>
          <p:cNvSpPr>
            <a:spLocks noGrp="1"/>
          </p:cNvSpPr>
          <p:nvPr>
            <p:ph type="ftr" sz="quarter" idx="11"/>
          </p:nvPr>
        </p:nvSpPr>
        <p:spPr>
          <a:xfrm rot="16200000">
            <a:off x="10118290" y="1697935"/>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BFD153EF-A379-BE4F-92BA-6718C2A38A00}"/>
              </a:ext>
            </a:extLst>
          </p:cNvPr>
          <p:cNvSpPr>
            <a:spLocks noGrp="1"/>
          </p:cNvSpPr>
          <p:nvPr>
            <p:ph type="sldNum" sz="quarter" idx="12"/>
          </p:nvPr>
        </p:nvSpPr>
        <p:spPr/>
        <p:txBody>
          <a:bodyPr/>
          <a:lstStyle/>
          <a:p>
            <a:fld id="{D8DA9DAA-006C-4F4B-980E-E3DF019B24E2}" type="slidenum">
              <a:rPr lang="en-US" smtClean="0"/>
              <a:pPr/>
              <a:t>15</a:t>
            </a:fld>
            <a:endParaRPr lang="en-US" dirty="0"/>
          </a:p>
        </p:txBody>
      </p:sp>
      <p:pic>
        <p:nvPicPr>
          <p:cNvPr id="10" name="Picture 9">
            <a:extLst>
              <a:ext uri="{FF2B5EF4-FFF2-40B4-BE49-F238E27FC236}">
                <a16:creationId xmlns:a16="http://schemas.microsoft.com/office/drawing/2014/main" id="{D48237CF-5783-EB49-A397-7C8CB8017204}"/>
              </a:ext>
            </a:extLst>
          </p:cNvPr>
          <p:cNvPicPr>
            <a:picLocks noChangeAspect="1"/>
          </p:cNvPicPr>
          <p:nvPr/>
        </p:nvPicPr>
        <p:blipFill rotWithShape="1">
          <a:blip r:embed="rId2"/>
          <a:srcRect l="1213" r="13661"/>
          <a:stretch/>
        </p:blipFill>
        <p:spPr>
          <a:xfrm>
            <a:off x="117212" y="1385776"/>
            <a:ext cx="6560888" cy="45373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69024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123E-F349-0045-827D-BD21B209B133}"/>
              </a:ext>
            </a:extLst>
          </p:cNvPr>
          <p:cNvSpPr>
            <a:spLocks noGrp="1"/>
          </p:cNvSpPr>
          <p:nvPr>
            <p:ph type="ctrTitle"/>
          </p:nvPr>
        </p:nvSpPr>
        <p:spPr>
          <a:xfrm>
            <a:off x="6483927" y="1145923"/>
            <a:ext cx="5367645" cy="533487"/>
          </a:xfrm>
        </p:spPr>
        <p:txBody>
          <a:bodyPr>
            <a:normAutofit/>
          </a:bodyPr>
          <a:lstStyle/>
          <a:p>
            <a:r>
              <a:rPr lang="en-US" sz="2400" u="sng" dirty="0">
                <a:solidFill>
                  <a:schemeClr val="bg2">
                    <a:lumMod val="50000"/>
                  </a:schemeClr>
                </a:solidFill>
              </a:rPr>
              <a:t>Admin History Management</a:t>
            </a:r>
          </a:p>
        </p:txBody>
      </p:sp>
      <p:sp>
        <p:nvSpPr>
          <p:cNvPr id="3" name="Subtitle 2">
            <a:extLst>
              <a:ext uri="{FF2B5EF4-FFF2-40B4-BE49-F238E27FC236}">
                <a16:creationId xmlns:a16="http://schemas.microsoft.com/office/drawing/2014/main" id="{A0D6C50D-5747-924B-86E0-CA8632647CF2}"/>
              </a:ext>
            </a:extLst>
          </p:cNvPr>
          <p:cNvSpPr>
            <a:spLocks noGrp="1"/>
          </p:cNvSpPr>
          <p:nvPr>
            <p:ph type="subTitle" idx="1"/>
          </p:nvPr>
        </p:nvSpPr>
        <p:spPr>
          <a:xfrm>
            <a:off x="6483927" y="1773619"/>
            <a:ext cx="4434835" cy="1450690"/>
          </a:xfrm>
        </p:spPr>
        <p:txBody>
          <a:bodyPr>
            <a:normAutofit/>
          </a:bodyPr>
          <a:lstStyle/>
          <a:p>
            <a:r>
              <a:rPr lang="en-US" dirty="0"/>
              <a:t>An admin will be able to manage the history of previously deleted (Students, Instructors, Courses, Grades, Instructor-Courses relations)</a:t>
            </a:r>
          </a:p>
        </p:txBody>
      </p:sp>
      <p:sp>
        <p:nvSpPr>
          <p:cNvPr id="4" name="Footer Placeholder 3">
            <a:extLst>
              <a:ext uri="{FF2B5EF4-FFF2-40B4-BE49-F238E27FC236}">
                <a16:creationId xmlns:a16="http://schemas.microsoft.com/office/drawing/2014/main" id="{5CBC5AD2-198C-0A40-B9EE-AB92B28F3A00}"/>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1AFC75B0-C6F1-6748-920F-BCE43773A34D}"/>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8" name="Picture 7">
            <a:extLst>
              <a:ext uri="{FF2B5EF4-FFF2-40B4-BE49-F238E27FC236}">
                <a16:creationId xmlns:a16="http://schemas.microsoft.com/office/drawing/2014/main" id="{6C8BA380-0715-B44B-98A5-B048E73F5B92}"/>
              </a:ext>
            </a:extLst>
          </p:cNvPr>
          <p:cNvPicPr>
            <a:picLocks noChangeAspect="1"/>
          </p:cNvPicPr>
          <p:nvPr/>
        </p:nvPicPr>
        <p:blipFill rotWithShape="1">
          <a:blip r:embed="rId2"/>
          <a:srcRect l="1323" r="13688"/>
          <a:stretch/>
        </p:blipFill>
        <p:spPr>
          <a:xfrm>
            <a:off x="40229" y="1229096"/>
            <a:ext cx="6351427" cy="43998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431941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anim calcmode="lin" valueType="num">
                                      <p:cBhvr>
                                        <p:cTn id="8" dur="400" fill="hold"/>
                                        <p:tgtEl>
                                          <p:spTgt spid="8"/>
                                        </p:tgtEl>
                                        <p:attrNameLst>
                                          <p:attrName>ppt_x</p:attrName>
                                        </p:attrNameLst>
                                      </p:cBhvr>
                                      <p:tavLst>
                                        <p:tav tm="0">
                                          <p:val>
                                            <p:strVal val="#ppt_x"/>
                                          </p:val>
                                        </p:tav>
                                        <p:tav tm="100000">
                                          <p:val>
                                            <p:strVal val="#ppt_x"/>
                                          </p:val>
                                        </p:tav>
                                      </p:tavLst>
                                    </p:anim>
                                    <p:anim calcmode="lin" valueType="num">
                                      <p:cBhvr>
                                        <p:cTn id="9" dur="400" fill="hold"/>
                                        <p:tgtEl>
                                          <p:spTgt spid="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5998436" y="154289"/>
            <a:ext cx="4434840" cy="886968"/>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5999197" y="1037575"/>
            <a:ext cx="5221287" cy="5697990"/>
          </a:xfrm>
        </p:spPr>
        <p:txBody>
          <a:bodyPr>
            <a:normAutofit lnSpcReduction="10000"/>
          </a:bodyPr>
          <a:lstStyle/>
          <a:p>
            <a:r>
              <a:rPr lang="en-US" dirty="0"/>
              <a:t>All universities need a system to manage the activities of the university. It automates the registration of student’s – instructor’s processes in University. It reduces the time it takes to register student’s courses and checking the courses prerequisites, grades and average calculations. This software is responsible for entering student’s data and keeping it from the day of submission till the student graduates, so it processes and maintains student’s data, major and marks. In addition, it maintains instructors data and their assignments to teach courses and permit them to assign grades to students in the courses they teach. An administrator, is responsible for managing all activities of students-instructors-courses.</a:t>
            </a:r>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University management system</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11" name="Picture Placeholder 10">
            <a:extLst>
              <a:ext uri="{FF2B5EF4-FFF2-40B4-BE49-F238E27FC236}">
                <a16:creationId xmlns:a16="http://schemas.microsoft.com/office/drawing/2014/main" id="{75628F08-4CFB-AA4B-B474-C1B4D8C1D20D}"/>
              </a:ext>
            </a:extLst>
          </p:cNvPr>
          <p:cNvPicPr>
            <a:picLocks noGrp="1" noChangeAspect="1"/>
          </p:cNvPicPr>
          <p:nvPr>
            <p:ph type="pic" sz="quarter" idx="14"/>
          </p:nvPr>
        </p:nvPicPr>
        <p:blipFill>
          <a:blip r:embed="rId2"/>
          <a:srcRect l="17279" r="17279"/>
          <a:stretch>
            <a:fillRect/>
          </a:stretch>
        </p:blipFill>
        <p:spPr/>
      </p:pic>
      <p:pic>
        <p:nvPicPr>
          <p:cNvPr id="13" name="Picture Placeholder 12">
            <a:extLst>
              <a:ext uri="{FF2B5EF4-FFF2-40B4-BE49-F238E27FC236}">
                <a16:creationId xmlns:a16="http://schemas.microsoft.com/office/drawing/2014/main" id="{1A55E56B-0F50-8E41-B0C6-D9159294D0F7}"/>
              </a:ext>
            </a:extLst>
          </p:cNvPr>
          <p:cNvPicPr>
            <a:picLocks noGrp="1" noChangeAspect="1"/>
          </p:cNvPicPr>
          <p:nvPr>
            <p:ph type="pic" sz="quarter" idx="15"/>
          </p:nvPr>
        </p:nvPicPr>
        <p:blipFill>
          <a:blip r:embed="rId3"/>
          <a:srcRect l="22484" r="22484"/>
          <a:stretch>
            <a:fillRect/>
          </a:stretch>
        </p:blipFill>
        <p:spPr/>
      </p:pic>
      <p:pic>
        <p:nvPicPr>
          <p:cNvPr id="17" name="Picture Placeholder 16">
            <a:extLst>
              <a:ext uri="{FF2B5EF4-FFF2-40B4-BE49-F238E27FC236}">
                <a16:creationId xmlns:a16="http://schemas.microsoft.com/office/drawing/2014/main" id="{C297031F-DCFB-BD4B-AB4C-A688FD90DEE9}"/>
              </a:ext>
            </a:extLst>
          </p:cNvPr>
          <p:cNvPicPr>
            <a:picLocks noGrp="1" noChangeAspect="1"/>
          </p:cNvPicPr>
          <p:nvPr>
            <p:ph type="pic" sz="quarter" idx="13"/>
          </p:nvPr>
        </p:nvPicPr>
        <p:blipFill>
          <a:blip r:embed="rId4"/>
          <a:srcRect t="423" b="423"/>
          <a:stretch>
            <a:fillRect/>
          </a:stretch>
        </p:blipFill>
        <p:spPr>
          <a:xfrm>
            <a:off x="284163" y="3108325"/>
            <a:ext cx="5221287" cy="3448050"/>
          </a:xfrm>
        </p:spPr>
      </p:pic>
    </p:spTree>
    <p:extLst>
      <p:ext uri="{BB962C8B-B14F-4D97-AF65-F5344CB8AC3E}">
        <p14:creationId xmlns:p14="http://schemas.microsoft.com/office/powerpoint/2010/main" val="35847726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University management system</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9273131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University management system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The proposed solution ‘University management system’ is a desktop application which focuses on managing ‘STUDENTS’ , ‘INSTRUCTORS’ and ‘COURSES’ in the Faculty of Science.</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5" name="Picture 4">
            <a:extLst>
              <a:ext uri="{FF2B5EF4-FFF2-40B4-BE49-F238E27FC236}">
                <a16:creationId xmlns:a16="http://schemas.microsoft.com/office/drawing/2014/main" id="{01FE5537-5FE9-B64F-AE91-BC7637990A6C}"/>
              </a:ext>
            </a:extLst>
          </p:cNvPr>
          <p:cNvPicPr>
            <a:picLocks noChangeAspect="1"/>
          </p:cNvPicPr>
          <p:nvPr/>
        </p:nvPicPr>
        <p:blipFill rotWithShape="1">
          <a:blip r:embed="rId3"/>
          <a:srcRect l="-294" t="2467" r="-2810" b="-2467"/>
          <a:stretch/>
        </p:blipFill>
        <p:spPr>
          <a:xfrm>
            <a:off x="7406248" y="1689891"/>
            <a:ext cx="4267249" cy="421822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533491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028384" y="235794"/>
            <a:ext cx="5622083" cy="608793"/>
          </a:xfrm>
        </p:spPr>
        <p:txBody>
          <a:bodyPr>
            <a:normAutofit/>
          </a:bodyPr>
          <a:lstStyle/>
          <a:p>
            <a:pPr algn="ctr"/>
            <a:r>
              <a:rPr lang="en-US" sz="2700" u="sng" dirty="0"/>
              <a:t>Users involved</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1868521" y="890099"/>
            <a:ext cx="4374580" cy="1302493"/>
          </a:xfrm>
        </p:spPr>
        <p:txBody>
          <a:bodyPr>
            <a:normAutofit/>
          </a:bodyPr>
          <a:lstStyle/>
          <a:p>
            <a:pPr algn="l"/>
            <a:r>
              <a:rPr lang="en-US" sz="1740" dirty="0">
                <a:solidFill>
                  <a:schemeClr val="tx1"/>
                </a:solidFill>
              </a:rPr>
              <a:t>1) Faculty Administrator</a:t>
            </a:r>
          </a:p>
          <a:p>
            <a:pPr algn="l"/>
            <a:r>
              <a:rPr lang="en-US" sz="1740" dirty="0">
                <a:solidFill>
                  <a:schemeClr val="tx1"/>
                </a:solidFill>
              </a:rPr>
              <a:t>2) Instructors</a:t>
            </a:r>
          </a:p>
          <a:p>
            <a:pPr algn="l"/>
            <a:r>
              <a:rPr lang="en-US" sz="1740" dirty="0">
                <a:solidFill>
                  <a:schemeClr val="tx1"/>
                </a:solidFill>
              </a:rPr>
              <a:t>3) Students</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University management system</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sp>
        <p:nvSpPr>
          <p:cNvPr id="10" name="Title 2">
            <a:extLst>
              <a:ext uri="{FF2B5EF4-FFF2-40B4-BE49-F238E27FC236}">
                <a16:creationId xmlns:a16="http://schemas.microsoft.com/office/drawing/2014/main" id="{A0236D62-5768-5B44-80A5-3281AB79D1FE}"/>
              </a:ext>
            </a:extLst>
          </p:cNvPr>
          <p:cNvSpPr txBox="1">
            <a:spLocks/>
          </p:cNvSpPr>
          <p:nvPr/>
        </p:nvSpPr>
        <p:spPr>
          <a:xfrm>
            <a:off x="1759368" y="4091474"/>
            <a:ext cx="3600361" cy="608793"/>
          </a:xfrm>
          <a:prstGeom prst="rect">
            <a:avLst/>
          </a:prstGeom>
        </p:spPr>
        <p:txBody>
          <a:bodyPr vert="horz" lIns="91440" tIns="45720" rIns="91440" bIns="45720" rtlCol="0" anchor="b">
            <a:normAutofit fontScale="92500"/>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700" u="sng" dirty="0"/>
              <a:t>Generics used</a:t>
            </a:r>
          </a:p>
        </p:txBody>
      </p:sp>
      <p:sp>
        <p:nvSpPr>
          <p:cNvPr id="6" name="TextBox 5">
            <a:extLst>
              <a:ext uri="{FF2B5EF4-FFF2-40B4-BE49-F238E27FC236}">
                <a16:creationId xmlns:a16="http://schemas.microsoft.com/office/drawing/2014/main" id="{A15FAA73-EFD0-C34F-94CA-0B10A0194642}"/>
              </a:ext>
            </a:extLst>
          </p:cNvPr>
          <p:cNvSpPr txBox="1"/>
          <p:nvPr/>
        </p:nvSpPr>
        <p:spPr>
          <a:xfrm>
            <a:off x="1868521" y="2892409"/>
            <a:ext cx="4322618" cy="894669"/>
          </a:xfrm>
          <a:prstGeom prst="rect">
            <a:avLst/>
          </a:prstGeom>
          <a:noFill/>
        </p:spPr>
        <p:txBody>
          <a:bodyPr wrap="square" rtlCol="0">
            <a:spAutoFit/>
          </a:bodyPr>
          <a:lstStyle/>
          <a:p>
            <a:pPr marL="342900" indent="-342900">
              <a:buAutoNum type="arabicParenR"/>
            </a:pPr>
            <a:r>
              <a:rPr lang="en-US" dirty="0"/>
              <a:t>MVC</a:t>
            </a:r>
          </a:p>
          <a:p>
            <a:pPr marL="342900" indent="-342900">
              <a:buAutoNum type="arabicParenR"/>
            </a:pPr>
            <a:r>
              <a:rPr lang="en-US" dirty="0"/>
              <a:t>DAO</a:t>
            </a:r>
          </a:p>
          <a:p>
            <a:pPr marL="342900" indent="-342900">
              <a:buAutoNum type="arabicParenR"/>
            </a:pPr>
            <a:r>
              <a:rPr lang="en-US" dirty="0"/>
              <a:t>Singleton for Database connection</a:t>
            </a:r>
          </a:p>
        </p:txBody>
      </p:sp>
      <p:sp>
        <p:nvSpPr>
          <p:cNvPr id="11" name="Title 2">
            <a:extLst>
              <a:ext uri="{FF2B5EF4-FFF2-40B4-BE49-F238E27FC236}">
                <a16:creationId xmlns:a16="http://schemas.microsoft.com/office/drawing/2014/main" id="{D8D28FDA-32B4-0C4D-9AF0-0FACF2EDE1EC}"/>
              </a:ext>
            </a:extLst>
          </p:cNvPr>
          <p:cNvSpPr txBox="1">
            <a:spLocks/>
          </p:cNvSpPr>
          <p:nvPr/>
        </p:nvSpPr>
        <p:spPr>
          <a:xfrm>
            <a:off x="1759368" y="2283616"/>
            <a:ext cx="5622083" cy="608793"/>
          </a:xfrm>
          <a:prstGeom prst="rect">
            <a:avLst/>
          </a:prstGeom>
        </p:spPr>
        <p:txBody>
          <a:bodyPr vert="horz" lIns="91440" tIns="45720" rIns="91440" bIns="45720" rtlCol="0" anchor="b">
            <a:normAutofit fontScale="85000" lnSpcReduction="10000"/>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3200" u="sng" dirty="0"/>
              <a:t>DESIGN PATTERNS USED</a:t>
            </a:r>
          </a:p>
        </p:txBody>
      </p:sp>
      <p:sp>
        <p:nvSpPr>
          <p:cNvPr id="12" name="TextBox 11">
            <a:extLst>
              <a:ext uri="{FF2B5EF4-FFF2-40B4-BE49-F238E27FC236}">
                <a16:creationId xmlns:a16="http://schemas.microsoft.com/office/drawing/2014/main" id="{2E452763-A82D-0E45-B05F-2E35910FECF0}"/>
              </a:ext>
            </a:extLst>
          </p:cNvPr>
          <p:cNvSpPr txBox="1"/>
          <p:nvPr/>
        </p:nvSpPr>
        <p:spPr>
          <a:xfrm>
            <a:off x="1868521" y="4704791"/>
            <a:ext cx="9485282" cy="1697003"/>
          </a:xfrm>
          <a:prstGeom prst="rect">
            <a:avLst/>
          </a:prstGeom>
          <a:noFill/>
        </p:spPr>
        <p:txBody>
          <a:bodyPr wrap="square" rtlCol="0">
            <a:spAutoFit/>
          </a:bodyPr>
          <a:lstStyle/>
          <a:p>
            <a:pPr marL="342900" indent="-342900">
              <a:buAutoNum type="arabicParenR"/>
            </a:pPr>
            <a:r>
              <a:rPr lang="en-US" dirty="0"/>
              <a:t>Array List : used to get List of (Courses) or (University Member : Student or Instructor).</a:t>
            </a:r>
          </a:p>
          <a:p>
            <a:endParaRPr lang="en-US" dirty="0"/>
          </a:p>
          <a:p>
            <a:r>
              <a:rPr lang="en-US" dirty="0"/>
              <a:t>2) HashMap : used to get (Instructor Full Name) and (Instructor Id) </a:t>
            </a:r>
          </a:p>
          <a:p>
            <a:pPr marL="784307" lvl="1" indent="-342900">
              <a:buAutoNum type="arabicParenR"/>
            </a:pPr>
            <a:r>
              <a:rPr lang="en-US" dirty="0"/>
              <a:t>Key: “fullName” 	Value: “Instructor Full Name”</a:t>
            </a:r>
          </a:p>
          <a:p>
            <a:pPr marL="784307" lvl="1" indent="-342900">
              <a:buAutoNum type="arabicParenR"/>
            </a:pPr>
            <a:r>
              <a:rPr lang="en-US" dirty="0"/>
              <a:t>Key: “Id”		Value: “Instructor Id”</a:t>
            </a:r>
          </a:p>
        </p:txBody>
      </p:sp>
    </p:spTree>
    <p:extLst>
      <p:ext uri="{BB962C8B-B14F-4D97-AF65-F5344CB8AC3E}">
        <p14:creationId xmlns:p14="http://schemas.microsoft.com/office/powerpoint/2010/main" val="1613598062"/>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5956641" y="524292"/>
            <a:ext cx="4273841" cy="625655"/>
          </a:xfrm>
        </p:spPr>
        <p:txBody>
          <a:bodyPr>
            <a:normAutofit fontScale="90000"/>
          </a:bodyPr>
          <a:lstStyle/>
          <a:p>
            <a:r>
              <a:rPr lang="en-US" u="sng" dirty="0">
                <a:solidFill>
                  <a:schemeClr val="bg2">
                    <a:lumMod val="50000"/>
                  </a:schemeClr>
                </a:solidFill>
              </a:rPr>
              <a:t>Registration Page</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5956642" y="1337524"/>
            <a:ext cx="4632414" cy="2205728"/>
          </a:xfrm>
        </p:spPr>
        <p:txBody>
          <a:bodyPr>
            <a:normAutofit/>
          </a:bodyPr>
          <a:lstStyle/>
          <a:p>
            <a:r>
              <a:rPr lang="en-US" sz="1927" dirty="0"/>
              <a:t>For registration, user must provide all requested information and must specify whether he/she is a ‘Student’ or ‘Instructor’.</a:t>
            </a:r>
          </a:p>
          <a:p>
            <a:pPr>
              <a:lnSpc>
                <a:spcPct val="100000"/>
              </a:lnSpc>
            </a:pPr>
            <a:r>
              <a:rPr lang="en-US" dirty="0">
                <a:solidFill>
                  <a:schemeClr val="bg2">
                    <a:lumMod val="50000"/>
                  </a:schemeClr>
                </a:solidFill>
              </a:rPr>
              <a:t> </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University management system</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14" name="Picture Placeholder 13">
            <a:extLst>
              <a:ext uri="{FF2B5EF4-FFF2-40B4-BE49-F238E27FC236}">
                <a16:creationId xmlns:a16="http://schemas.microsoft.com/office/drawing/2014/main" id="{6039C469-93B9-BE48-9FAA-2A47F8AC97CF}"/>
              </a:ext>
            </a:extLst>
          </p:cNvPr>
          <p:cNvPicPr>
            <a:picLocks noGrp="1" noChangeAspect="1"/>
          </p:cNvPicPr>
          <p:nvPr>
            <p:ph type="pic" sz="quarter" idx="13"/>
          </p:nvPr>
        </p:nvPicPr>
        <p:blipFill rotWithShape="1">
          <a:blip r:embed="rId3"/>
          <a:srcRect l="74" t="3553" r="1303" b="2537"/>
          <a:stretch/>
        </p:blipFill>
        <p:spPr>
          <a:xfrm>
            <a:off x="621728" y="219890"/>
            <a:ext cx="4961110" cy="6418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147347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C0-02AA-5A4B-A7D2-D2185EB98A4A}"/>
              </a:ext>
            </a:extLst>
          </p:cNvPr>
          <p:cNvSpPr>
            <a:spLocks noGrp="1"/>
          </p:cNvSpPr>
          <p:nvPr>
            <p:ph type="ctrTitle"/>
          </p:nvPr>
        </p:nvSpPr>
        <p:spPr>
          <a:xfrm>
            <a:off x="6000156" y="415284"/>
            <a:ext cx="4273841" cy="1210404"/>
          </a:xfrm>
        </p:spPr>
        <p:txBody>
          <a:bodyPr>
            <a:normAutofit fontScale="90000"/>
          </a:bodyPr>
          <a:lstStyle/>
          <a:p>
            <a:r>
              <a:rPr lang="en-US" u="sng" dirty="0">
                <a:solidFill>
                  <a:schemeClr val="bg2">
                    <a:lumMod val="50000"/>
                  </a:schemeClr>
                </a:solidFill>
              </a:rPr>
              <a:t>Registration Page</a:t>
            </a:r>
            <a:br>
              <a:rPr lang="en-US" u="sng" dirty="0">
                <a:solidFill>
                  <a:schemeClr val="bg2">
                    <a:lumMod val="50000"/>
                  </a:schemeClr>
                </a:solidFill>
              </a:rPr>
            </a:br>
            <a:r>
              <a:rPr lang="en-US" u="sng" dirty="0">
                <a:solidFill>
                  <a:schemeClr val="bg2">
                    <a:lumMod val="50000"/>
                  </a:schemeClr>
                </a:solidFill>
              </a:rPr>
              <a:t>Student Mode</a:t>
            </a:r>
          </a:p>
        </p:txBody>
      </p:sp>
      <p:sp>
        <p:nvSpPr>
          <p:cNvPr id="3" name="Subtitle 2">
            <a:extLst>
              <a:ext uri="{FF2B5EF4-FFF2-40B4-BE49-F238E27FC236}">
                <a16:creationId xmlns:a16="http://schemas.microsoft.com/office/drawing/2014/main" id="{49DBD99E-C868-0047-AEC1-7F6C73D9C937}"/>
              </a:ext>
            </a:extLst>
          </p:cNvPr>
          <p:cNvSpPr>
            <a:spLocks noGrp="1"/>
          </p:cNvSpPr>
          <p:nvPr>
            <p:ph type="subTitle" idx="1"/>
          </p:nvPr>
        </p:nvSpPr>
        <p:spPr>
          <a:xfrm>
            <a:off x="6000158" y="1833716"/>
            <a:ext cx="4273835" cy="1210404"/>
          </a:xfrm>
        </p:spPr>
        <p:txBody>
          <a:bodyPr>
            <a:noAutofit/>
          </a:bodyPr>
          <a:lstStyle/>
          <a:p>
            <a:r>
              <a:rPr lang="en-US" sz="1927" dirty="0"/>
              <a:t>A user registering as a ‘Student’ must specify the major he/she applying for</a:t>
            </a:r>
          </a:p>
        </p:txBody>
      </p:sp>
      <p:sp>
        <p:nvSpPr>
          <p:cNvPr id="4" name="Footer Placeholder 3">
            <a:extLst>
              <a:ext uri="{FF2B5EF4-FFF2-40B4-BE49-F238E27FC236}">
                <a16:creationId xmlns:a16="http://schemas.microsoft.com/office/drawing/2014/main" id="{A1431AC7-F3C5-C34A-B361-F33C011E122F}"/>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79CEC51C-90F6-3745-AB0B-0207CF42CD1F}"/>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8" name="Picture Placeholder 7">
            <a:extLst>
              <a:ext uri="{FF2B5EF4-FFF2-40B4-BE49-F238E27FC236}">
                <a16:creationId xmlns:a16="http://schemas.microsoft.com/office/drawing/2014/main" id="{4A499209-C8FD-B046-ACB8-0C81A9F6BD10}"/>
              </a:ext>
            </a:extLst>
          </p:cNvPr>
          <p:cNvPicPr>
            <a:picLocks noGrp="1" noChangeAspect="1"/>
          </p:cNvPicPr>
          <p:nvPr>
            <p:ph type="pic" sz="quarter" idx="13"/>
          </p:nvPr>
        </p:nvPicPr>
        <p:blipFill rotWithShape="1">
          <a:blip r:embed="rId2"/>
          <a:srcRect t="12711" b="-3"/>
          <a:stretch/>
        </p:blipFill>
        <p:spPr>
          <a:xfrm>
            <a:off x="878014" y="185239"/>
            <a:ext cx="4567085" cy="64875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385291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31F0-0C43-1F45-A950-39C95C2B26FF}"/>
              </a:ext>
            </a:extLst>
          </p:cNvPr>
          <p:cNvSpPr>
            <a:spLocks noGrp="1"/>
          </p:cNvSpPr>
          <p:nvPr>
            <p:ph type="ctrTitle"/>
          </p:nvPr>
        </p:nvSpPr>
        <p:spPr>
          <a:xfrm>
            <a:off x="6231270" y="491654"/>
            <a:ext cx="4273841" cy="625655"/>
          </a:xfrm>
        </p:spPr>
        <p:txBody>
          <a:bodyPr>
            <a:normAutofit fontScale="90000"/>
          </a:bodyPr>
          <a:lstStyle/>
          <a:p>
            <a:r>
              <a:rPr lang="en-US" u="sng" dirty="0">
                <a:solidFill>
                  <a:schemeClr val="bg2">
                    <a:lumMod val="50000"/>
                  </a:schemeClr>
                </a:solidFill>
              </a:rPr>
              <a:t>Login Page</a:t>
            </a:r>
          </a:p>
        </p:txBody>
      </p:sp>
      <p:sp>
        <p:nvSpPr>
          <p:cNvPr id="3" name="Subtitle 2">
            <a:extLst>
              <a:ext uri="{FF2B5EF4-FFF2-40B4-BE49-F238E27FC236}">
                <a16:creationId xmlns:a16="http://schemas.microsoft.com/office/drawing/2014/main" id="{62BB358E-5341-6048-A839-70B52F03C336}"/>
              </a:ext>
            </a:extLst>
          </p:cNvPr>
          <p:cNvSpPr>
            <a:spLocks noGrp="1"/>
          </p:cNvSpPr>
          <p:nvPr>
            <p:ph type="subTitle" idx="1"/>
          </p:nvPr>
        </p:nvSpPr>
        <p:spPr>
          <a:xfrm>
            <a:off x="6231270" y="1291783"/>
            <a:ext cx="4140201" cy="2445048"/>
          </a:xfrm>
        </p:spPr>
        <p:txBody>
          <a:bodyPr>
            <a:normAutofit/>
          </a:bodyPr>
          <a:lstStyle/>
          <a:p>
            <a:r>
              <a:rPr lang="en-US" sz="1927" dirty="0"/>
              <a:t>A user will be able to login to the system if he/she already accepted by an administrator before. Users must login using their email and password and specifying whether they are ‘Student’  ‘ Instructor’ or ’Administrator’</a:t>
            </a:r>
          </a:p>
          <a:p>
            <a:endParaRPr lang="en-US" dirty="0"/>
          </a:p>
        </p:txBody>
      </p:sp>
      <p:sp>
        <p:nvSpPr>
          <p:cNvPr id="4" name="Footer Placeholder 3">
            <a:extLst>
              <a:ext uri="{FF2B5EF4-FFF2-40B4-BE49-F238E27FC236}">
                <a16:creationId xmlns:a16="http://schemas.microsoft.com/office/drawing/2014/main" id="{AEF149C1-AB95-F441-8B5C-C2CF1E1AE045}"/>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5B05B5AF-E767-4D40-A157-A2BA1A53DA86}"/>
              </a:ext>
            </a:extLst>
          </p:cNvPr>
          <p:cNvSpPr>
            <a:spLocks noGrp="1"/>
          </p:cNvSpPr>
          <p:nvPr>
            <p:ph type="sldNum" sz="quarter" idx="12"/>
          </p:nvPr>
        </p:nvSpPr>
        <p:spPr/>
        <p:txBody>
          <a:bodyPr/>
          <a:lstStyle/>
          <a:p>
            <a:fld id="{D8DA9DAA-006C-4F4B-980E-E3DF019B24E2}" type="slidenum">
              <a:rPr lang="en-US" smtClean="0"/>
              <a:pPr/>
              <a:t>6</a:t>
            </a:fld>
            <a:endParaRPr lang="en-US" dirty="0"/>
          </a:p>
        </p:txBody>
      </p:sp>
      <p:pic>
        <p:nvPicPr>
          <p:cNvPr id="8" name="Picture Placeholder 7">
            <a:extLst>
              <a:ext uri="{FF2B5EF4-FFF2-40B4-BE49-F238E27FC236}">
                <a16:creationId xmlns:a16="http://schemas.microsoft.com/office/drawing/2014/main" id="{0779E210-40C2-0A41-B99F-83B9A5C83E51}"/>
              </a:ext>
            </a:extLst>
          </p:cNvPr>
          <p:cNvPicPr>
            <a:picLocks noGrp="1" noChangeAspect="1"/>
          </p:cNvPicPr>
          <p:nvPr>
            <p:ph type="pic" sz="quarter" idx="13"/>
          </p:nvPr>
        </p:nvPicPr>
        <p:blipFill>
          <a:blip r:embed="rId2"/>
          <a:srcRect l="4536" r="4536"/>
          <a:stretch>
            <a:fillRect/>
          </a:stretch>
        </p:blipFill>
        <p:spPr>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2487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1CAA-657E-CB49-BB6A-9F81DCC63D63}"/>
              </a:ext>
            </a:extLst>
          </p:cNvPr>
          <p:cNvSpPr>
            <a:spLocks noGrp="1"/>
          </p:cNvSpPr>
          <p:nvPr>
            <p:ph type="ctrTitle"/>
          </p:nvPr>
        </p:nvSpPr>
        <p:spPr>
          <a:xfrm>
            <a:off x="5878167" y="84246"/>
            <a:ext cx="4273841" cy="374557"/>
          </a:xfrm>
        </p:spPr>
        <p:txBody>
          <a:bodyPr>
            <a:normAutofit fontScale="90000"/>
          </a:bodyPr>
          <a:lstStyle/>
          <a:p>
            <a:r>
              <a:rPr lang="en-US" sz="2312" u="sng" dirty="0">
                <a:solidFill>
                  <a:schemeClr val="bg2">
                    <a:lumMod val="50000"/>
                  </a:schemeClr>
                </a:solidFill>
              </a:rPr>
              <a:t>Student Page</a:t>
            </a:r>
          </a:p>
        </p:txBody>
      </p:sp>
      <p:sp>
        <p:nvSpPr>
          <p:cNvPr id="4" name="Footer Placeholder 3">
            <a:extLst>
              <a:ext uri="{FF2B5EF4-FFF2-40B4-BE49-F238E27FC236}">
                <a16:creationId xmlns:a16="http://schemas.microsoft.com/office/drawing/2014/main" id="{DDDCBB8B-2069-7A4E-A957-60FF25AAD364}"/>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6D13E512-522E-6141-BC90-5A53D1BA7279}"/>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9" name="Picture Placeholder 8">
            <a:extLst>
              <a:ext uri="{FF2B5EF4-FFF2-40B4-BE49-F238E27FC236}">
                <a16:creationId xmlns:a16="http://schemas.microsoft.com/office/drawing/2014/main" id="{BCBEC06A-D84A-3848-8B83-439D21DC4CC3}"/>
              </a:ext>
            </a:extLst>
          </p:cNvPr>
          <p:cNvPicPr>
            <a:picLocks noGrp="1" noChangeAspect="1"/>
          </p:cNvPicPr>
          <p:nvPr>
            <p:ph type="pic" sz="quarter" idx="13"/>
          </p:nvPr>
        </p:nvPicPr>
        <p:blipFill rotWithShape="1">
          <a:blip r:embed="rId2"/>
          <a:srcRect l="125" t="288" r="123" b="288"/>
          <a:stretch/>
        </p:blipFill>
        <p:spPr>
          <a:xfrm>
            <a:off x="258306" y="468982"/>
            <a:ext cx="5141355" cy="592003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9C3CBD-33E4-6440-9B51-D9B5CD46C75D}"/>
              </a:ext>
            </a:extLst>
          </p:cNvPr>
          <p:cNvPicPr>
            <a:picLocks noChangeAspect="1"/>
          </p:cNvPicPr>
          <p:nvPr/>
        </p:nvPicPr>
        <p:blipFill>
          <a:blip r:embed="rId3"/>
          <a:stretch>
            <a:fillRect/>
          </a:stretch>
        </p:blipFill>
        <p:spPr>
          <a:xfrm>
            <a:off x="5988367" y="1462864"/>
            <a:ext cx="5063321" cy="5258615"/>
          </a:xfrm>
          <a:prstGeom prst="rect">
            <a:avLst/>
          </a:prstGeom>
          <a:ln>
            <a:noFill/>
          </a:ln>
          <a:effectLst>
            <a:outerShdw blurRad="190500" algn="tl" rotWithShape="0">
              <a:srgbClr val="000000">
                <a:alpha val="70000"/>
              </a:srgbClr>
            </a:outerShdw>
          </a:effectLst>
        </p:spPr>
      </p:pic>
      <p:sp>
        <p:nvSpPr>
          <p:cNvPr id="3" name="Subtitle 2">
            <a:extLst>
              <a:ext uri="{FF2B5EF4-FFF2-40B4-BE49-F238E27FC236}">
                <a16:creationId xmlns:a16="http://schemas.microsoft.com/office/drawing/2014/main" id="{7044F371-64AE-6C4D-965B-C84A544E9D12}"/>
              </a:ext>
            </a:extLst>
          </p:cNvPr>
          <p:cNvSpPr>
            <a:spLocks noGrp="1"/>
          </p:cNvSpPr>
          <p:nvPr>
            <p:ph type="subTitle" idx="1"/>
          </p:nvPr>
        </p:nvSpPr>
        <p:spPr>
          <a:xfrm>
            <a:off x="5869613" y="455791"/>
            <a:ext cx="4279718" cy="864289"/>
          </a:xfrm>
        </p:spPr>
        <p:txBody>
          <a:bodyPr>
            <a:normAutofit lnSpcReduction="10000"/>
          </a:bodyPr>
          <a:lstStyle/>
          <a:p>
            <a:r>
              <a:rPr lang="en-US" sz="1555" dirty="0"/>
              <a:t>Student can view his grades in the chosen semester as well as generate a final transcript</a:t>
            </a:r>
          </a:p>
          <a:p>
            <a:endParaRPr lang="en-US" dirty="0"/>
          </a:p>
        </p:txBody>
      </p:sp>
    </p:spTree>
    <p:extLst>
      <p:ext uri="{BB962C8B-B14F-4D97-AF65-F5344CB8AC3E}">
        <p14:creationId xmlns:p14="http://schemas.microsoft.com/office/powerpoint/2010/main" val="315031036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391656" y="136521"/>
            <a:ext cx="4434840" cy="649226"/>
          </a:xfrm>
        </p:spPr>
        <p:txBody>
          <a:bodyPr/>
          <a:lstStyle/>
          <a:p>
            <a:r>
              <a:rPr lang="en-US" u="sng" dirty="0">
                <a:solidFill>
                  <a:schemeClr val="bg2">
                    <a:lumMod val="50000"/>
                  </a:schemeClr>
                </a:solidFill>
              </a:rPr>
              <a:t>Instructor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391661" y="882019"/>
            <a:ext cx="5011226" cy="2894334"/>
          </a:xfrm>
        </p:spPr>
        <p:txBody>
          <a:bodyPr>
            <a:normAutofit lnSpcReduction="10000"/>
          </a:bodyPr>
          <a:lstStyle/>
          <a:p>
            <a:r>
              <a:rPr lang="en-US" sz="2100" dirty="0"/>
              <a:t>An instructor will be able to view students grades in the courses he/she teaches.                                                Instructor will be able to assign grades for students, but once the grades are submitted, the instructor will not be able to edit the grades again</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8" name="Picture Placeholder 7">
            <a:extLst>
              <a:ext uri="{FF2B5EF4-FFF2-40B4-BE49-F238E27FC236}">
                <a16:creationId xmlns:a16="http://schemas.microsoft.com/office/drawing/2014/main" id="{9FA585D9-9B41-B24C-853B-2BEA12A1CD67}"/>
              </a:ext>
            </a:extLst>
          </p:cNvPr>
          <p:cNvPicPr>
            <a:picLocks noGrp="1" noChangeAspect="1"/>
          </p:cNvPicPr>
          <p:nvPr>
            <p:ph type="pic" sz="quarter" idx="13"/>
          </p:nvPr>
        </p:nvPicPr>
        <p:blipFill rotWithShape="1">
          <a:blip r:embed="rId2"/>
          <a:srcRect l="-3" t="145" r="-3" b="145"/>
          <a:stretch/>
        </p:blipFill>
        <p:spPr>
          <a:xfrm>
            <a:off x="115174" y="297179"/>
            <a:ext cx="6095165" cy="62636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184238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DD1B-B7EC-4246-9499-1861569C58C4}"/>
              </a:ext>
            </a:extLst>
          </p:cNvPr>
          <p:cNvSpPr>
            <a:spLocks noGrp="1"/>
          </p:cNvSpPr>
          <p:nvPr>
            <p:ph type="ctrTitle"/>
          </p:nvPr>
        </p:nvSpPr>
        <p:spPr>
          <a:xfrm>
            <a:off x="7715302" y="796441"/>
            <a:ext cx="2835630" cy="635350"/>
          </a:xfrm>
        </p:spPr>
        <p:txBody>
          <a:bodyPr>
            <a:normAutofit/>
          </a:bodyPr>
          <a:lstStyle/>
          <a:p>
            <a:r>
              <a:rPr lang="en-US" sz="2800" u="sng" dirty="0">
                <a:solidFill>
                  <a:schemeClr val="bg2">
                    <a:lumMod val="50000"/>
                  </a:schemeClr>
                </a:solidFill>
              </a:rPr>
              <a:t>Admin Page</a:t>
            </a:r>
          </a:p>
        </p:txBody>
      </p:sp>
      <p:sp>
        <p:nvSpPr>
          <p:cNvPr id="3" name="Subtitle 2">
            <a:extLst>
              <a:ext uri="{FF2B5EF4-FFF2-40B4-BE49-F238E27FC236}">
                <a16:creationId xmlns:a16="http://schemas.microsoft.com/office/drawing/2014/main" id="{A08343CC-5C1D-454C-99D0-CCCE73D49506}"/>
              </a:ext>
            </a:extLst>
          </p:cNvPr>
          <p:cNvSpPr>
            <a:spLocks noGrp="1"/>
          </p:cNvSpPr>
          <p:nvPr>
            <p:ph type="subTitle" idx="1"/>
          </p:nvPr>
        </p:nvSpPr>
        <p:spPr>
          <a:xfrm>
            <a:off x="7715302" y="1438376"/>
            <a:ext cx="3465854" cy="2109179"/>
          </a:xfrm>
        </p:spPr>
        <p:txBody>
          <a:bodyPr/>
          <a:lstStyle/>
          <a:p>
            <a:r>
              <a:rPr lang="en-US" dirty="0"/>
              <a:t>An admin will be able to manage (Students) (Instructors) (Courses) (History) and the registrations of new members (Students and Instructors)</a:t>
            </a:r>
          </a:p>
          <a:p>
            <a:endParaRPr lang="en-US" dirty="0"/>
          </a:p>
        </p:txBody>
      </p:sp>
      <p:sp>
        <p:nvSpPr>
          <p:cNvPr id="4" name="Footer Placeholder 3">
            <a:extLst>
              <a:ext uri="{FF2B5EF4-FFF2-40B4-BE49-F238E27FC236}">
                <a16:creationId xmlns:a16="http://schemas.microsoft.com/office/drawing/2014/main" id="{98C6CF8A-AA4D-254A-82F8-E8B0CC219B09}"/>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4968F3F0-0219-1646-987E-02C6CDAB1F36}"/>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2" name="Picture 11">
            <a:extLst>
              <a:ext uri="{FF2B5EF4-FFF2-40B4-BE49-F238E27FC236}">
                <a16:creationId xmlns:a16="http://schemas.microsoft.com/office/drawing/2014/main" id="{F8F92996-F6A4-694C-9FC3-639ECA426CCF}"/>
              </a:ext>
            </a:extLst>
          </p:cNvPr>
          <p:cNvPicPr>
            <a:picLocks noChangeAspect="1"/>
          </p:cNvPicPr>
          <p:nvPr/>
        </p:nvPicPr>
        <p:blipFill>
          <a:blip r:embed="rId2"/>
          <a:stretch>
            <a:fillRect/>
          </a:stretch>
        </p:blipFill>
        <p:spPr>
          <a:xfrm>
            <a:off x="113273" y="1114116"/>
            <a:ext cx="7391932" cy="4576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69506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705</Words>
  <Application>Microsoft Macintosh PowerPoint</Application>
  <PresentationFormat>Widescreen</PresentationFormat>
  <Paragraphs>100</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Univers</vt:lpstr>
      <vt:lpstr>GradientUnivers</vt:lpstr>
      <vt:lpstr>Team</vt:lpstr>
      <vt:lpstr>Introduction</vt:lpstr>
      <vt:lpstr>Users involved</vt:lpstr>
      <vt:lpstr>Registration Page</vt:lpstr>
      <vt:lpstr>Registration Page Student Mode</vt:lpstr>
      <vt:lpstr>Login Page</vt:lpstr>
      <vt:lpstr>Student Page</vt:lpstr>
      <vt:lpstr>Instructor Page</vt:lpstr>
      <vt:lpstr>Admin Page</vt:lpstr>
      <vt:lpstr>Admin Student Management (Edit – Delete)</vt:lpstr>
      <vt:lpstr>Admin Student Management</vt:lpstr>
      <vt:lpstr>Admin Instructor Management (Edit-Delete)</vt:lpstr>
      <vt:lpstr>Admin Instructor Management</vt:lpstr>
      <vt:lpstr>Admin Courses Management</vt:lpstr>
      <vt:lpstr>Admin Course Management</vt:lpstr>
      <vt:lpstr>Admin History Management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2023-02-22T17:43:03Z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